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4"/>
  </p:notesMasterIdLst>
  <p:handoutMasterIdLst>
    <p:handoutMasterId r:id="rId5"/>
  </p:handoutMasterIdLst>
  <p:sldIdLst>
    <p:sldId id="256" r:id="rId3"/>
  </p:sldIdLst>
  <p:sldSz cx="10693400" cy="7561263"/>
  <p:notesSz cx="6797675" cy="9928225"/>
  <p:defaultTextStyle>
    <a:defPPr>
      <a:defRPr lang="en-US"/>
    </a:defPPr>
    <a:lvl1pPr marL="0" algn="l" defTabSz="995690" rtl="0" eaLnBrk="1" latinLnBrk="0" hangingPunct="1">
      <a:defRPr sz="2000" kern="1200">
        <a:solidFill>
          <a:schemeClr val="tx1"/>
        </a:solidFill>
        <a:latin typeface="+mn-lt"/>
        <a:ea typeface="+mn-ea"/>
        <a:cs typeface="+mn-cs"/>
      </a:defRPr>
    </a:lvl1pPr>
    <a:lvl2pPr marL="497845" algn="l" defTabSz="995690" rtl="0" eaLnBrk="1" latinLnBrk="0" hangingPunct="1">
      <a:defRPr sz="2000" kern="1200">
        <a:solidFill>
          <a:schemeClr val="tx1"/>
        </a:solidFill>
        <a:latin typeface="+mn-lt"/>
        <a:ea typeface="+mn-ea"/>
        <a:cs typeface="+mn-cs"/>
      </a:defRPr>
    </a:lvl2pPr>
    <a:lvl3pPr marL="995690" algn="l" defTabSz="995690" rtl="0" eaLnBrk="1" latinLnBrk="0" hangingPunct="1">
      <a:defRPr sz="2000" kern="1200">
        <a:solidFill>
          <a:schemeClr val="tx1"/>
        </a:solidFill>
        <a:latin typeface="+mn-lt"/>
        <a:ea typeface="+mn-ea"/>
        <a:cs typeface="+mn-cs"/>
      </a:defRPr>
    </a:lvl3pPr>
    <a:lvl4pPr marL="1493535" algn="l" defTabSz="995690" rtl="0" eaLnBrk="1" latinLnBrk="0" hangingPunct="1">
      <a:defRPr sz="2000" kern="1200">
        <a:solidFill>
          <a:schemeClr val="tx1"/>
        </a:solidFill>
        <a:latin typeface="+mn-lt"/>
        <a:ea typeface="+mn-ea"/>
        <a:cs typeface="+mn-cs"/>
      </a:defRPr>
    </a:lvl4pPr>
    <a:lvl5pPr marL="1991380" algn="l" defTabSz="995690" rtl="0" eaLnBrk="1" latinLnBrk="0" hangingPunct="1">
      <a:defRPr sz="2000" kern="1200">
        <a:solidFill>
          <a:schemeClr val="tx1"/>
        </a:solidFill>
        <a:latin typeface="+mn-lt"/>
        <a:ea typeface="+mn-ea"/>
        <a:cs typeface="+mn-cs"/>
      </a:defRPr>
    </a:lvl5pPr>
    <a:lvl6pPr marL="2489225" algn="l" defTabSz="995690" rtl="0" eaLnBrk="1" latinLnBrk="0" hangingPunct="1">
      <a:defRPr sz="2000" kern="1200">
        <a:solidFill>
          <a:schemeClr val="tx1"/>
        </a:solidFill>
        <a:latin typeface="+mn-lt"/>
        <a:ea typeface="+mn-ea"/>
        <a:cs typeface="+mn-cs"/>
      </a:defRPr>
    </a:lvl6pPr>
    <a:lvl7pPr marL="2987070" algn="l" defTabSz="995690" rtl="0" eaLnBrk="1" latinLnBrk="0" hangingPunct="1">
      <a:defRPr sz="2000" kern="1200">
        <a:solidFill>
          <a:schemeClr val="tx1"/>
        </a:solidFill>
        <a:latin typeface="+mn-lt"/>
        <a:ea typeface="+mn-ea"/>
        <a:cs typeface="+mn-cs"/>
      </a:defRPr>
    </a:lvl7pPr>
    <a:lvl8pPr marL="3484916" algn="l" defTabSz="995690" rtl="0" eaLnBrk="1" latinLnBrk="0" hangingPunct="1">
      <a:defRPr sz="2000" kern="1200">
        <a:solidFill>
          <a:schemeClr val="tx1"/>
        </a:solidFill>
        <a:latin typeface="+mn-lt"/>
        <a:ea typeface="+mn-ea"/>
        <a:cs typeface="+mn-cs"/>
      </a:defRPr>
    </a:lvl8pPr>
    <a:lvl9pPr marL="3982761" algn="l" defTabSz="995690" rtl="0" eaLnBrk="1" latinLnBrk="0" hangingPunct="1">
      <a:defRPr sz="20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382">
          <p15:clr>
            <a:srgbClr val="A4A3A4"/>
          </p15:clr>
        </p15:guide>
        <p15:guide id="2" pos="336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619D"/>
    <a:srgbClr val="235DA3"/>
    <a:srgbClr val="205794"/>
    <a:srgbClr val="275EA1"/>
    <a:srgbClr val="245794"/>
    <a:srgbClr val="10599C"/>
    <a:srgbClr val="025390"/>
    <a:srgbClr val="036BB6"/>
    <a:srgbClr val="A6A6A6"/>
    <a:srgbClr val="FF72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926" autoAdjust="0"/>
    <p:restoredTop sz="94675" autoAdjust="0"/>
  </p:normalViewPr>
  <p:slideViewPr>
    <p:cSldViewPr>
      <p:cViewPr>
        <p:scale>
          <a:sx n="110" d="100"/>
          <a:sy n="110" d="100"/>
        </p:scale>
        <p:origin x="-78" y="0"/>
      </p:cViewPr>
      <p:guideLst>
        <p:guide orient="horz" pos="2382"/>
        <p:guide pos="3368"/>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2945659" cy="496412"/>
          </a:xfrm>
          <a:prstGeom prst="rect">
            <a:avLst/>
          </a:prstGeom>
        </p:spPr>
        <p:txBody>
          <a:bodyPr vert="horz" lIns="88230" tIns="44115" rIns="88230" bIns="44115" rtlCol="0"/>
          <a:lstStyle>
            <a:lvl1pPr algn="l">
              <a:defRPr sz="1200"/>
            </a:lvl1pPr>
          </a:lstStyle>
          <a:p>
            <a:endParaRPr lang="en-GB"/>
          </a:p>
        </p:txBody>
      </p:sp>
      <p:sp>
        <p:nvSpPr>
          <p:cNvPr id="3" name="Date Placeholder 2"/>
          <p:cNvSpPr>
            <a:spLocks noGrp="1"/>
          </p:cNvSpPr>
          <p:nvPr>
            <p:ph type="dt" sz="quarter" idx="1"/>
          </p:nvPr>
        </p:nvSpPr>
        <p:spPr>
          <a:xfrm>
            <a:off x="3850446" y="4"/>
            <a:ext cx="2945659" cy="496412"/>
          </a:xfrm>
          <a:prstGeom prst="rect">
            <a:avLst/>
          </a:prstGeom>
        </p:spPr>
        <p:txBody>
          <a:bodyPr vert="horz" lIns="88230" tIns="44115" rIns="88230" bIns="44115" rtlCol="0"/>
          <a:lstStyle>
            <a:lvl1pPr algn="r">
              <a:defRPr sz="1200"/>
            </a:lvl1pPr>
          </a:lstStyle>
          <a:p>
            <a:fld id="{8D0646A3-2D5B-49F5-BAF5-25EA1885F4A2}" type="datetimeFigureOut">
              <a:rPr lang="en-GB" smtClean="0"/>
              <a:pPr/>
              <a:t>18/03/2015</a:t>
            </a:fld>
            <a:endParaRPr lang="en-GB"/>
          </a:p>
        </p:txBody>
      </p:sp>
      <p:sp>
        <p:nvSpPr>
          <p:cNvPr id="4" name="Footer Placeholder 3"/>
          <p:cNvSpPr>
            <a:spLocks noGrp="1"/>
          </p:cNvSpPr>
          <p:nvPr>
            <p:ph type="ftr" sz="quarter" idx="2"/>
          </p:nvPr>
        </p:nvSpPr>
        <p:spPr>
          <a:xfrm>
            <a:off x="0" y="9430093"/>
            <a:ext cx="2945659" cy="496412"/>
          </a:xfrm>
          <a:prstGeom prst="rect">
            <a:avLst/>
          </a:prstGeom>
        </p:spPr>
        <p:txBody>
          <a:bodyPr vert="horz" lIns="88230" tIns="44115" rIns="88230" bIns="44115" rtlCol="0" anchor="b"/>
          <a:lstStyle>
            <a:lvl1pPr algn="l">
              <a:defRPr sz="1200"/>
            </a:lvl1pPr>
          </a:lstStyle>
          <a:p>
            <a:endParaRPr lang="en-GB"/>
          </a:p>
        </p:txBody>
      </p:sp>
      <p:sp>
        <p:nvSpPr>
          <p:cNvPr id="5" name="Slide Number Placeholder 4"/>
          <p:cNvSpPr>
            <a:spLocks noGrp="1"/>
          </p:cNvSpPr>
          <p:nvPr>
            <p:ph type="sldNum" sz="quarter" idx="3"/>
          </p:nvPr>
        </p:nvSpPr>
        <p:spPr>
          <a:xfrm>
            <a:off x="3850446" y="9430093"/>
            <a:ext cx="2945659" cy="496412"/>
          </a:xfrm>
          <a:prstGeom prst="rect">
            <a:avLst/>
          </a:prstGeom>
        </p:spPr>
        <p:txBody>
          <a:bodyPr vert="horz" lIns="88230" tIns="44115" rIns="88230" bIns="44115" rtlCol="0" anchor="b"/>
          <a:lstStyle>
            <a:lvl1pPr algn="r">
              <a:defRPr sz="1200"/>
            </a:lvl1pPr>
          </a:lstStyle>
          <a:p>
            <a:fld id="{577AD020-3FC2-4759-B854-5FBC332A98B5}" type="slidenum">
              <a:rPr lang="en-GB" smtClean="0"/>
              <a:pPr/>
              <a:t>‹N°›</a:t>
            </a:fld>
            <a:endParaRPr lang="en-GB"/>
          </a:p>
        </p:txBody>
      </p:sp>
    </p:spTree>
    <p:extLst>
      <p:ext uri="{BB962C8B-B14F-4D97-AF65-F5344CB8AC3E}">
        <p14:creationId xmlns:p14="http://schemas.microsoft.com/office/powerpoint/2010/main" val="49945304"/>
      </p:ext>
    </p:extLst>
  </p:cSld>
  <p:clrMap bg1="lt1" tx1="dk1" bg2="lt2" tx2="dk2" accent1="accent1" accent2="accent2" accent3="accent3" accent4="accent4" accent5="accent5" accent6="accent6" hlink="hlink" folHlink="folHlink"/>
  <p:hf sldNum="0" hdr="0" ftr="0" dt="0"/>
</p:handoutMaster>
</file>

<file path=ppt/media/image1.jpeg>
</file>

<file path=ppt/media/image2.png>
</file>

<file path=ppt/media/image3.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4"/>
            <a:ext cx="2945659" cy="496412"/>
          </a:xfrm>
          <a:prstGeom prst="rect">
            <a:avLst/>
          </a:prstGeom>
        </p:spPr>
        <p:txBody>
          <a:bodyPr vert="horz" lIns="88230" tIns="44115" rIns="88230" bIns="44115" rtlCol="0"/>
          <a:lstStyle>
            <a:lvl1pPr algn="l">
              <a:defRPr sz="1200"/>
            </a:lvl1pPr>
          </a:lstStyle>
          <a:p>
            <a:endParaRPr lang="en-GB"/>
          </a:p>
        </p:txBody>
      </p:sp>
      <p:sp>
        <p:nvSpPr>
          <p:cNvPr id="3" name="Date Placeholder 2"/>
          <p:cNvSpPr>
            <a:spLocks noGrp="1"/>
          </p:cNvSpPr>
          <p:nvPr>
            <p:ph type="dt" idx="1"/>
          </p:nvPr>
        </p:nvSpPr>
        <p:spPr>
          <a:xfrm>
            <a:off x="3850446" y="4"/>
            <a:ext cx="2945659" cy="496412"/>
          </a:xfrm>
          <a:prstGeom prst="rect">
            <a:avLst/>
          </a:prstGeom>
        </p:spPr>
        <p:txBody>
          <a:bodyPr vert="horz" lIns="88230" tIns="44115" rIns="88230" bIns="44115" rtlCol="0"/>
          <a:lstStyle>
            <a:lvl1pPr algn="r">
              <a:defRPr sz="1200"/>
            </a:lvl1pPr>
          </a:lstStyle>
          <a:p>
            <a:fld id="{5A2B425A-96DC-4E2D-8346-6BA9089F278C}" type="datetimeFigureOut">
              <a:rPr lang="en-GB" smtClean="0"/>
              <a:pPr/>
              <a:t>18/03/2015</a:t>
            </a:fld>
            <a:endParaRPr lang="en-GB"/>
          </a:p>
        </p:txBody>
      </p:sp>
      <p:sp>
        <p:nvSpPr>
          <p:cNvPr id="4" name="Slide Image Placeholder 3"/>
          <p:cNvSpPr>
            <a:spLocks noGrp="1" noRot="1" noChangeAspect="1"/>
          </p:cNvSpPr>
          <p:nvPr>
            <p:ph type="sldImg" idx="2"/>
          </p:nvPr>
        </p:nvSpPr>
        <p:spPr>
          <a:xfrm>
            <a:off x="768350" y="746125"/>
            <a:ext cx="5260975" cy="3721100"/>
          </a:xfrm>
          <a:prstGeom prst="rect">
            <a:avLst/>
          </a:prstGeom>
          <a:noFill/>
          <a:ln w="12700">
            <a:solidFill>
              <a:prstClr val="black"/>
            </a:solidFill>
          </a:ln>
        </p:spPr>
        <p:txBody>
          <a:bodyPr vert="horz" lIns="88230" tIns="44115" rIns="88230" bIns="44115" rtlCol="0" anchor="ctr"/>
          <a:lstStyle/>
          <a:p>
            <a:endParaRPr lang="en-GB"/>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88230" tIns="44115" rIns="88230" bIns="44115"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9430093"/>
            <a:ext cx="2945659" cy="496412"/>
          </a:xfrm>
          <a:prstGeom prst="rect">
            <a:avLst/>
          </a:prstGeom>
        </p:spPr>
        <p:txBody>
          <a:bodyPr vert="horz" lIns="88230" tIns="44115" rIns="88230" bIns="44115" rtlCol="0" anchor="b"/>
          <a:lstStyle>
            <a:lvl1pPr algn="l">
              <a:defRPr sz="1200"/>
            </a:lvl1pPr>
          </a:lstStyle>
          <a:p>
            <a:endParaRPr lang="en-GB"/>
          </a:p>
        </p:txBody>
      </p:sp>
      <p:sp>
        <p:nvSpPr>
          <p:cNvPr id="7" name="Slide Number Placeholder 6"/>
          <p:cNvSpPr>
            <a:spLocks noGrp="1"/>
          </p:cNvSpPr>
          <p:nvPr>
            <p:ph type="sldNum" sz="quarter" idx="5"/>
          </p:nvPr>
        </p:nvSpPr>
        <p:spPr>
          <a:xfrm>
            <a:off x="3850446" y="9430093"/>
            <a:ext cx="2945659" cy="496412"/>
          </a:xfrm>
          <a:prstGeom prst="rect">
            <a:avLst/>
          </a:prstGeom>
        </p:spPr>
        <p:txBody>
          <a:bodyPr vert="horz" lIns="88230" tIns="44115" rIns="88230" bIns="44115" rtlCol="0" anchor="b"/>
          <a:lstStyle>
            <a:lvl1pPr algn="r">
              <a:defRPr sz="1200"/>
            </a:lvl1pPr>
          </a:lstStyle>
          <a:p>
            <a:fld id="{A2D061BF-6542-4C76-8F8B-861149430082}" type="slidenum">
              <a:rPr lang="en-GB" smtClean="0"/>
              <a:pPr/>
              <a:t>‹N°›</a:t>
            </a:fld>
            <a:endParaRPr lang="en-GB"/>
          </a:p>
        </p:txBody>
      </p:sp>
    </p:spTree>
    <p:extLst>
      <p:ext uri="{BB962C8B-B14F-4D97-AF65-F5344CB8AC3E}">
        <p14:creationId xmlns:p14="http://schemas.microsoft.com/office/powerpoint/2010/main" val="3743431958"/>
      </p:ext>
    </p:extLst>
  </p:cSld>
  <p:clrMap bg1="lt1" tx1="dk1" bg2="lt2" tx2="dk2" accent1="accent1" accent2="accent2" accent3="accent3" accent4="accent4" accent5="accent5" accent6="accent6" hlink="hlink" folHlink="folHlink"/>
  <p:hf sldNum="0" hdr="0" ftr="0" dt="0"/>
  <p:notesStyle>
    <a:lvl1pPr marL="0" algn="l" defTabSz="995690" rtl="0" eaLnBrk="1" latinLnBrk="0" hangingPunct="1">
      <a:defRPr sz="1300" kern="1200">
        <a:solidFill>
          <a:schemeClr val="tx1"/>
        </a:solidFill>
        <a:latin typeface="+mn-lt"/>
        <a:ea typeface="+mn-ea"/>
        <a:cs typeface="+mn-cs"/>
      </a:defRPr>
    </a:lvl1pPr>
    <a:lvl2pPr marL="497845" algn="l" defTabSz="995690" rtl="0" eaLnBrk="1" latinLnBrk="0" hangingPunct="1">
      <a:defRPr sz="1300" kern="1200">
        <a:solidFill>
          <a:schemeClr val="tx1"/>
        </a:solidFill>
        <a:latin typeface="+mn-lt"/>
        <a:ea typeface="+mn-ea"/>
        <a:cs typeface="+mn-cs"/>
      </a:defRPr>
    </a:lvl2pPr>
    <a:lvl3pPr marL="995690" algn="l" defTabSz="995690" rtl="0" eaLnBrk="1" latinLnBrk="0" hangingPunct="1">
      <a:defRPr sz="1300" kern="1200">
        <a:solidFill>
          <a:schemeClr val="tx1"/>
        </a:solidFill>
        <a:latin typeface="+mn-lt"/>
        <a:ea typeface="+mn-ea"/>
        <a:cs typeface="+mn-cs"/>
      </a:defRPr>
    </a:lvl3pPr>
    <a:lvl4pPr marL="1493535" algn="l" defTabSz="995690" rtl="0" eaLnBrk="1" latinLnBrk="0" hangingPunct="1">
      <a:defRPr sz="1300" kern="1200">
        <a:solidFill>
          <a:schemeClr val="tx1"/>
        </a:solidFill>
        <a:latin typeface="+mn-lt"/>
        <a:ea typeface="+mn-ea"/>
        <a:cs typeface="+mn-cs"/>
      </a:defRPr>
    </a:lvl4pPr>
    <a:lvl5pPr marL="1991380" algn="l" defTabSz="995690" rtl="0" eaLnBrk="1" latinLnBrk="0" hangingPunct="1">
      <a:defRPr sz="1300" kern="1200">
        <a:solidFill>
          <a:schemeClr val="tx1"/>
        </a:solidFill>
        <a:latin typeface="+mn-lt"/>
        <a:ea typeface="+mn-ea"/>
        <a:cs typeface="+mn-cs"/>
      </a:defRPr>
    </a:lvl5pPr>
    <a:lvl6pPr marL="2489225" algn="l" defTabSz="995690" rtl="0" eaLnBrk="1" latinLnBrk="0" hangingPunct="1">
      <a:defRPr sz="1300" kern="1200">
        <a:solidFill>
          <a:schemeClr val="tx1"/>
        </a:solidFill>
        <a:latin typeface="+mn-lt"/>
        <a:ea typeface="+mn-ea"/>
        <a:cs typeface="+mn-cs"/>
      </a:defRPr>
    </a:lvl6pPr>
    <a:lvl7pPr marL="2987070" algn="l" defTabSz="995690" rtl="0" eaLnBrk="1" latinLnBrk="0" hangingPunct="1">
      <a:defRPr sz="1300" kern="1200">
        <a:solidFill>
          <a:schemeClr val="tx1"/>
        </a:solidFill>
        <a:latin typeface="+mn-lt"/>
        <a:ea typeface="+mn-ea"/>
        <a:cs typeface="+mn-cs"/>
      </a:defRPr>
    </a:lvl7pPr>
    <a:lvl8pPr marL="3484916" algn="l" defTabSz="995690" rtl="0" eaLnBrk="1" latinLnBrk="0" hangingPunct="1">
      <a:defRPr sz="1300" kern="1200">
        <a:solidFill>
          <a:schemeClr val="tx1"/>
        </a:solidFill>
        <a:latin typeface="+mn-lt"/>
        <a:ea typeface="+mn-ea"/>
        <a:cs typeface="+mn-cs"/>
      </a:defRPr>
    </a:lvl8pPr>
    <a:lvl9pPr marL="3982761" algn="l" defTabSz="99569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8350" y="746125"/>
            <a:ext cx="5260975" cy="3721100"/>
          </a:xfrm>
        </p:spPr>
      </p:sp>
      <p:sp>
        <p:nvSpPr>
          <p:cNvPr id="3" name="Notes Placeholder 2"/>
          <p:cNvSpPr>
            <a:spLocks noGrp="1"/>
          </p:cNvSpPr>
          <p:nvPr>
            <p:ph type="body" idx="1"/>
          </p:nvPr>
        </p:nvSpPr>
        <p:spPr/>
        <p:txBody>
          <a:bodyPr/>
          <a:lstStyle/>
          <a:p>
            <a:endParaRPr lang="en-GB"/>
          </a:p>
        </p:txBody>
      </p:sp>
    </p:spTree>
    <p:extLst>
      <p:ext uri="{BB962C8B-B14F-4D97-AF65-F5344CB8AC3E}">
        <p14:creationId xmlns:p14="http://schemas.microsoft.com/office/powerpoint/2010/main" val="4271313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2005" y="2348894"/>
            <a:ext cx="9089390" cy="1620771"/>
          </a:xfrm>
        </p:spPr>
        <p:txBody>
          <a:bodyPr/>
          <a:lstStyle/>
          <a:p>
            <a:r>
              <a:rPr lang="en-US" smtClean="0"/>
              <a:t>Click to edit Master title style</a:t>
            </a:r>
            <a:endParaRPr lang="en-GB"/>
          </a:p>
        </p:txBody>
      </p:sp>
      <p:sp>
        <p:nvSpPr>
          <p:cNvPr id="3" name="Subtitle 2"/>
          <p:cNvSpPr>
            <a:spLocks noGrp="1"/>
          </p:cNvSpPr>
          <p:nvPr>
            <p:ph type="subTitle" idx="1"/>
          </p:nvPr>
        </p:nvSpPr>
        <p:spPr>
          <a:xfrm>
            <a:off x="1604010" y="4284716"/>
            <a:ext cx="7485380" cy="1932323"/>
          </a:xfrm>
        </p:spPr>
        <p:txBody>
          <a:bodyPr/>
          <a:lstStyle>
            <a:lvl1pPr marL="0" indent="0" algn="ctr">
              <a:buNone/>
              <a:defRPr>
                <a:solidFill>
                  <a:schemeClr val="tx1">
                    <a:tint val="75000"/>
                  </a:schemeClr>
                </a:solidFill>
              </a:defRPr>
            </a:lvl1pPr>
            <a:lvl2pPr marL="497845" indent="0" algn="ctr">
              <a:buNone/>
              <a:defRPr>
                <a:solidFill>
                  <a:schemeClr val="tx1">
                    <a:tint val="75000"/>
                  </a:schemeClr>
                </a:solidFill>
              </a:defRPr>
            </a:lvl2pPr>
            <a:lvl3pPr marL="995690" indent="0" algn="ctr">
              <a:buNone/>
              <a:defRPr>
                <a:solidFill>
                  <a:schemeClr val="tx1">
                    <a:tint val="75000"/>
                  </a:schemeClr>
                </a:solidFill>
              </a:defRPr>
            </a:lvl3pPr>
            <a:lvl4pPr marL="1493535" indent="0" algn="ctr">
              <a:buNone/>
              <a:defRPr>
                <a:solidFill>
                  <a:schemeClr val="tx1">
                    <a:tint val="75000"/>
                  </a:schemeClr>
                </a:solidFill>
              </a:defRPr>
            </a:lvl4pPr>
            <a:lvl5pPr marL="1991380" indent="0" algn="ctr">
              <a:buNone/>
              <a:defRPr>
                <a:solidFill>
                  <a:schemeClr val="tx1">
                    <a:tint val="75000"/>
                  </a:schemeClr>
                </a:solidFill>
              </a:defRPr>
            </a:lvl5pPr>
            <a:lvl6pPr marL="2489225" indent="0" algn="ctr">
              <a:buNone/>
              <a:defRPr>
                <a:solidFill>
                  <a:schemeClr val="tx1">
                    <a:tint val="75000"/>
                  </a:schemeClr>
                </a:solidFill>
              </a:defRPr>
            </a:lvl6pPr>
            <a:lvl7pPr marL="2987070" indent="0" algn="ctr">
              <a:buNone/>
              <a:defRPr>
                <a:solidFill>
                  <a:schemeClr val="tx1">
                    <a:tint val="75000"/>
                  </a:schemeClr>
                </a:solidFill>
              </a:defRPr>
            </a:lvl7pPr>
            <a:lvl8pPr marL="3484916" indent="0" algn="ctr">
              <a:buNone/>
              <a:defRPr>
                <a:solidFill>
                  <a:schemeClr val="tx1">
                    <a:tint val="75000"/>
                  </a:schemeClr>
                </a:solidFill>
              </a:defRPr>
            </a:lvl8pPr>
            <a:lvl9pPr marL="3982761"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D02DC2E5-8ACC-47FC-9359-99277C577CE0}"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2559292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3B3E7074-8760-4BCC-837A-292AACC0D714}"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27798067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752715" y="302803"/>
            <a:ext cx="2406015" cy="645157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534670" y="302803"/>
            <a:ext cx="7039822" cy="645157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63A0E6EA-3E7E-4BFF-8ABC-259986C49B93}"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535973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8D6E99D6-352E-4F51-84FB-A2FC5DF7FEF4}"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185627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4705" y="4858813"/>
            <a:ext cx="9089390" cy="1501751"/>
          </a:xfrm>
        </p:spPr>
        <p:txBody>
          <a:bodyPr anchor="t"/>
          <a:lstStyle>
            <a:lvl1pPr algn="l">
              <a:defRPr sz="4400" b="1" cap="all"/>
            </a:lvl1pPr>
          </a:lstStyle>
          <a:p>
            <a:r>
              <a:rPr lang="en-US" smtClean="0"/>
              <a:t>Click to edit Master title style</a:t>
            </a:r>
            <a:endParaRPr lang="en-GB"/>
          </a:p>
        </p:txBody>
      </p:sp>
      <p:sp>
        <p:nvSpPr>
          <p:cNvPr id="3" name="Text Placeholder 2"/>
          <p:cNvSpPr>
            <a:spLocks noGrp="1"/>
          </p:cNvSpPr>
          <p:nvPr>
            <p:ph type="body" idx="1"/>
          </p:nvPr>
        </p:nvSpPr>
        <p:spPr>
          <a:xfrm>
            <a:off x="844705" y="3204786"/>
            <a:ext cx="9089390" cy="1654026"/>
          </a:xfrm>
        </p:spPr>
        <p:txBody>
          <a:bodyPr anchor="b"/>
          <a:lstStyle>
            <a:lvl1pPr marL="0" indent="0">
              <a:buNone/>
              <a:defRPr sz="2200">
                <a:solidFill>
                  <a:schemeClr val="tx1">
                    <a:tint val="75000"/>
                  </a:schemeClr>
                </a:solidFill>
              </a:defRPr>
            </a:lvl1pPr>
            <a:lvl2pPr marL="497845" indent="0">
              <a:buNone/>
              <a:defRPr sz="2000">
                <a:solidFill>
                  <a:schemeClr val="tx1">
                    <a:tint val="75000"/>
                  </a:schemeClr>
                </a:solidFill>
              </a:defRPr>
            </a:lvl2pPr>
            <a:lvl3pPr marL="995690" indent="0">
              <a:buNone/>
              <a:defRPr sz="1700">
                <a:solidFill>
                  <a:schemeClr val="tx1">
                    <a:tint val="75000"/>
                  </a:schemeClr>
                </a:solidFill>
              </a:defRPr>
            </a:lvl3pPr>
            <a:lvl4pPr marL="1493535" indent="0">
              <a:buNone/>
              <a:defRPr sz="1500">
                <a:solidFill>
                  <a:schemeClr val="tx1">
                    <a:tint val="75000"/>
                  </a:schemeClr>
                </a:solidFill>
              </a:defRPr>
            </a:lvl4pPr>
            <a:lvl5pPr marL="1991380" indent="0">
              <a:buNone/>
              <a:defRPr sz="1500">
                <a:solidFill>
                  <a:schemeClr val="tx1">
                    <a:tint val="75000"/>
                  </a:schemeClr>
                </a:solidFill>
              </a:defRPr>
            </a:lvl5pPr>
            <a:lvl6pPr marL="2489225" indent="0">
              <a:buNone/>
              <a:defRPr sz="1500">
                <a:solidFill>
                  <a:schemeClr val="tx1">
                    <a:tint val="75000"/>
                  </a:schemeClr>
                </a:solidFill>
              </a:defRPr>
            </a:lvl6pPr>
            <a:lvl7pPr marL="2987070" indent="0">
              <a:buNone/>
              <a:defRPr sz="1500">
                <a:solidFill>
                  <a:schemeClr val="tx1">
                    <a:tint val="75000"/>
                  </a:schemeClr>
                </a:solidFill>
              </a:defRPr>
            </a:lvl7pPr>
            <a:lvl8pPr marL="3484916" indent="0">
              <a:buNone/>
              <a:defRPr sz="1500">
                <a:solidFill>
                  <a:schemeClr val="tx1">
                    <a:tint val="75000"/>
                  </a:schemeClr>
                </a:solidFill>
              </a:defRPr>
            </a:lvl8pPr>
            <a:lvl9pPr marL="3982761" indent="0">
              <a:buNone/>
              <a:defRPr sz="15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1216BB3-7439-468A-B41B-39126443FFBC}" type="datetime1">
              <a:rPr lang="en-GB" smtClean="0"/>
              <a:pPr/>
              <a:t>18/03/2015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702727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534670" y="1764296"/>
            <a:ext cx="4722918" cy="4990084"/>
          </a:xfrm>
        </p:spPr>
        <p:txBody>
          <a:bodyPr/>
          <a:lstStyle>
            <a:lvl1pPr>
              <a:defRPr sz="30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5435812" y="1764296"/>
            <a:ext cx="4722918" cy="4990084"/>
          </a:xfrm>
        </p:spPr>
        <p:txBody>
          <a:bodyPr/>
          <a:lstStyle>
            <a:lvl1pPr>
              <a:defRPr sz="3000"/>
            </a:lvl1pPr>
            <a:lvl2pPr>
              <a:defRPr sz="26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31E75163-42EC-4AD8-B81D-DF080387C213}" type="datetime1">
              <a:rPr lang="en-GB" smtClean="0"/>
              <a:pPr/>
              <a:t>18/03/2015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384160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534670" y="1692533"/>
            <a:ext cx="4724775" cy="705367"/>
          </a:xfrm>
        </p:spPr>
        <p:txBody>
          <a:bodyPr anchor="b"/>
          <a:lstStyle>
            <a:lvl1pPr marL="0" indent="0">
              <a:buNone/>
              <a:defRPr sz="2600" b="1"/>
            </a:lvl1pPr>
            <a:lvl2pPr marL="497845" indent="0">
              <a:buNone/>
              <a:defRPr sz="2200" b="1"/>
            </a:lvl2pPr>
            <a:lvl3pPr marL="995690" indent="0">
              <a:buNone/>
              <a:defRPr sz="2000" b="1"/>
            </a:lvl3pPr>
            <a:lvl4pPr marL="1493535" indent="0">
              <a:buNone/>
              <a:defRPr sz="1700" b="1"/>
            </a:lvl4pPr>
            <a:lvl5pPr marL="1991380" indent="0">
              <a:buNone/>
              <a:defRPr sz="1700" b="1"/>
            </a:lvl5pPr>
            <a:lvl6pPr marL="2489225" indent="0">
              <a:buNone/>
              <a:defRPr sz="1700" b="1"/>
            </a:lvl6pPr>
            <a:lvl7pPr marL="2987070" indent="0">
              <a:buNone/>
              <a:defRPr sz="1700" b="1"/>
            </a:lvl7pPr>
            <a:lvl8pPr marL="3484916" indent="0">
              <a:buNone/>
              <a:defRPr sz="1700" b="1"/>
            </a:lvl8pPr>
            <a:lvl9pPr marL="3982761" indent="0">
              <a:buNone/>
              <a:defRPr sz="1700" b="1"/>
            </a:lvl9pPr>
          </a:lstStyle>
          <a:p>
            <a:pPr lvl="0"/>
            <a:r>
              <a:rPr lang="en-US" smtClean="0"/>
              <a:t>Click to edit Master text styles</a:t>
            </a:r>
          </a:p>
        </p:txBody>
      </p:sp>
      <p:sp>
        <p:nvSpPr>
          <p:cNvPr id="4" name="Content Placeholder 3"/>
          <p:cNvSpPr>
            <a:spLocks noGrp="1"/>
          </p:cNvSpPr>
          <p:nvPr>
            <p:ph sz="half" idx="2"/>
          </p:nvPr>
        </p:nvSpPr>
        <p:spPr>
          <a:xfrm>
            <a:off x="534670" y="2397901"/>
            <a:ext cx="4724775" cy="4356478"/>
          </a:xfrm>
        </p:spPr>
        <p:txBody>
          <a:bodyPr/>
          <a:lstStyle>
            <a:lvl1pPr>
              <a:defRPr sz="2600"/>
            </a:lvl1pPr>
            <a:lvl2pPr>
              <a:defRPr sz="2200"/>
            </a:lvl2pPr>
            <a:lvl3pPr>
              <a:defRPr sz="20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5432099" y="1692533"/>
            <a:ext cx="4726632" cy="705367"/>
          </a:xfrm>
        </p:spPr>
        <p:txBody>
          <a:bodyPr anchor="b"/>
          <a:lstStyle>
            <a:lvl1pPr marL="0" indent="0">
              <a:buNone/>
              <a:defRPr sz="2600" b="1"/>
            </a:lvl1pPr>
            <a:lvl2pPr marL="497845" indent="0">
              <a:buNone/>
              <a:defRPr sz="2200" b="1"/>
            </a:lvl2pPr>
            <a:lvl3pPr marL="995690" indent="0">
              <a:buNone/>
              <a:defRPr sz="2000" b="1"/>
            </a:lvl3pPr>
            <a:lvl4pPr marL="1493535" indent="0">
              <a:buNone/>
              <a:defRPr sz="1700" b="1"/>
            </a:lvl4pPr>
            <a:lvl5pPr marL="1991380" indent="0">
              <a:buNone/>
              <a:defRPr sz="1700" b="1"/>
            </a:lvl5pPr>
            <a:lvl6pPr marL="2489225" indent="0">
              <a:buNone/>
              <a:defRPr sz="1700" b="1"/>
            </a:lvl6pPr>
            <a:lvl7pPr marL="2987070" indent="0">
              <a:buNone/>
              <a:defRPr sz="1700" b="1"/>
            </a:lvl7pPr>
            <a:lvl8pPr marL="3484916" indent="0">
              <a:buNone/>
              <a:defRPr sz="1700" b="1"/>
            </a:lvl8pPr>
            <a:lvl9pPr marL="3982761" indent="0">
              <a:buNone/>
              <a:defRPr sz="1700" b="1"/>
            </a:lvl9pPr>
          </a:lstStyle>
          <a:p>
            <a:pPr lvl="0"/>
            <a:r>
              <a:rPr lang="en-US" smtClean="0"/>
              <a:t>Click to edit Master text styles</a:t>
            </a:r>
          </a:p>
        </p:txBody>
      </p:sp>
      <p:sp>
        <p:nvSpPr>
          <p:cNvPr id="6" name="Content Placeholder 5"/>
          <p:cNvSpPr>
            <a:spLocks noGrp="1"/>
          </p:cNvSpPr>
          <p:nvPr>
            <p:ph sz="quarter" idx="4"/>
          </p:nvPr>
        </p:nvSpPr>
        <p:spPr>
          <a:xfrm>
            <a:off x="5432099" y="2397901"/>
            <a:ext cx="4726632" cy="4356478"/>
          </a:xfrm>
        </p:spPr>
        <p:txBody>
          <a:bodyPr/>
          <a:lstStyle>
            <a:lvl1pPr>
              <a:defRPr sz="2600"/>
            </a:lvl1pPr>
            <a:lvl2pPr>
              <a:defRPr sz="2200"/>
            </a:lvl2pPr>
            <a:lvl3pPr>
              <a:defRPr sz="200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FF106A3D-A572-457C-AB25-92061A9246A4}" type="datetime1">
              <a:rPr lang="en-GB" smtClean="0"/>
              <a:pPr/>
              <a:t>18/03/2015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694305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AF506773-2272-4D7C-9F58-EEB8F2B23F2E}" type="datetime1">
              <a:rPr lang="en-GB" smtClean="0"/>
              <a:pPr/>
              <a:t>18/03/2015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18680606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1" y="0"/>
            <a:ext cx="10692384" cy="7562088"/>
          </a:xfrm>
          <a:prstGeom prst="rect">
            <a:avLst/>
          </a:prstGeom>
          <a:noFill/>
          <a:ln>
            <a:noFill/>
          </a:ln>
        </p:spPr>
      </p:pic>
      <p:sp>
        <p:nvSpPr>
          <p:cNvPr id="2" name="Date Placeholder 1"/>
          <p:cNvSpPr>
            <a:spLocks noGrp="1"/>
          </p:cNvSpPr>
          <p:nvPr>
            <p:ph type="dt" sz="half" idx="10"/>
          </p:nvPr>
        </p:nvSpPr>
        <p:spPr/>
        <p:txBody>
          <a:bodyPr/>
          <a:lstStyle/>
          <a:p>
            <a:fld id="{97A29D95-B44C-4E17-8D1E-C0C6D26135E7}" type="datetime1">
              <a:rPr lang="en-GB" smtClean="0"/>
              <a:pPr/>
              <a:t>18/03/2015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38933838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4670" y="301050"/>
            <a:ext cx="3518055" cy="1281214"/>
          </a:xfrm>
        </p:spPr>
        <p:txBody>
          <a:bodyPr anchor="b"/>
          <a:lstStyle>
            <a:lvl1pPr algn="l">
              <a:defRPr sz="2200" b="1"/>
            </a:lvl1pPr>
          </a:lstStyle>
          <a:p>
            <a:r>
              <a:rPr lang="en-US" smtClean="0"/>
              <a:t>Click to edit Master title style</a:t>
            </a:r>
            <a:endParaRPr lang="en-GB"/>
          </a:p>
        </p:txBody>
      </p:sp>
      <p:sp>
        <p:nvSpPr>
          <p:cNvPr id="3" name="Content Placeholder 2"/>
          <p:cNvSpPr>
            <a:spLocks noGrp="1"/>
          </p:cNvSpPr>
          <p:nvPr>
            <p:ph idx="1"/>
          </p:nvPr>
        </p:nvSpPr>
        <p:spPr>
          <a:xfrm>
            <a:off x="4180823" y="301052"/>
            <a:ext cx="5977907" cy="6453328"/>
          </a:xfrm>
        </p:spPr>
        <p:txBody>
          <a:bodyPr/>
          <a:lstStyle>
            <a:lvl1pPr>
              <a:defRPr sz="3500"/>
            </a:lvl1pPr>
            <a:lvl2pPr>
              <a:defRPr sz="3000"/>
            </a:lvl2pPr>
            <a:lvl3pPr>
              <a:defRPr sz="26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534670" y="1582266"/>
            <a:ext cx="3518055" cy="5172114"/>
          </a:xfrm>
        </p:spPr>
        <p:txBody>
          <a:bodyPr/>
          <a:lstStyle>
            <a:lvl1pPr marL="0" indent="0">
              <a:buNone/>
              <a:defRPr sz="1500"/>
            </a:lvl1pPr>
            <a:lvl2pPr marL="497845" indent="0">
              <a:buNone/>
              <a:defRPr sz="1300"/>
            </a:lvl2pPr>
            <a:lvl3pPr marL="995690" indent="0">
              <a:buNone/>
              <a:defRPr sz="1100"/>
            </a:lvl3pPr>
            <a:lvl4pPr marL="1493535" indent="0">
              <a:buNone/>
              <a:defRPr sz="1000"/>
            </a:lvl4pPr>
            <a:lvl5pPr marL="1991380" indent="0">
              <a:buNone/>
              <a:defRPr sz="1000"/>
            </a:lvl5pPr>
            <a:lvl6pPr marL="2489225" indent="0">
              <a:buNone/>
              <a:defRPr sz="1000"/>
            </a:lvl6pPr>
            <a:lvl7pPr marL="2987070" indent="0">
              <a:buNone/>
              <a:defRPr sz="1000"/>
            </a:lvl7pPr>
            <a:lvl8pPr marL="3484916" indent="0">
              <a:buNone/>
              <a:defRPr sz="1000"/>
            </a:lvl8pPr>
            <a:lvl9pPr marL="3982761"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F15B157-4115-4BD9-B1EA-F5747A4B8A1C}" type="datetime1">
              <a:rPr lang="en-GB" smtClean="0"/>
              <a:pPr/>
              <a:t>18/03/2015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206247135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95981" y="5292884"/>
            <a:ext cx="6416040" cy="624855"/>
          </a:xfrm>
        </p:spPr>
        <p:txBody>
          <a:bodyPr anchor="b"/>
          <a:lstStyle>
            <a:lvl1pPr algn="l">
              <a:defRPr sz="2200" b="1"/>
            </a:lvl1pPr>
          </a:lstStyle>
          <a:p>
            <a:r>
              <a:rPr lang="en-US" smtClean="0"/>
              <a:t>Click to edit Master title style</a:t>
            </a:r>
            <a:endParaRPr lang="en-GB"/>
          </a:p>
        </p:txBody>
      </p:sp>
      <p:sp>
        <p:nvSpPr>
          <p:cNvPr id="3" name="Picture Placeholder 2"/>
          <p:cNvSpPr>
            <a:spLocks noGrp="1"/>
          </p:cNvSpPr>
          <p:nvPr>
            <p:ph type="pic" idx="1"/>
          </p:nvPr>
        </p:nvSpPr>
        <p:spPr>
          <a:xfrm>
            <a:off x="2095981" y="675613"/>
            <a:ext cx="6416040" cy="4536758"/>
          </a:xfrm>
        </p:spPr>
        <p:txBody>
          <a:bodyPr/>
          <a:lstStyle>
            <a:lvl1pPr marL="0" indent="0">
              <a:buNone/>
              <a:defRPr sz="3500"/>
            </a:lvl1pPr>
            <a:lvl2pPr marL="497845" indent="0">
              <a:buNone/>
              <a:defRPr sz="3000"/>
            </a:lvl2pPr>
            <a:lvl3pPr marL="995690" indent="0">
              <a:buNone/>
              <a:defRPr sz="2600"/>
            </a:lvl3pPr>
            <a:lvl4pPr marL="1493535" indent="0">
              <a:buNone/>
              <a:defRPr sz="2200"/>
            </a:lvl4pPr>
            <a:lvl5pPr marL="1991380" indent="0">
              <a:buNone/>
              <a:defRPr sz="2200"/>
            </a:lvl5pPr>
            <a:lvl6pPr marL="2489225" indent="0">
              <a:buNone/>
              <a:defRPr sz="2200"/>
            </a:lvl6pPr>
            <a:lvl7pPr marL="2987070" indent="0">
              <a:buNone/>
              <a:defRPr sz="2200"/>
            </a:lvl7pPr>
            <a:lvl8pPr marL="3484916" indent="0">
              <a:buNone/>
              <a:defRPr sz="2200"/>
            </a:lvl8pPr>
            <a:lvl9pPr marL="3982761" indent="0">
              <a:buNone/>
              <a:defRPr sz="2200"/>
            </a:lvl9pPr>
          </a:lstStyle>
          <a:p>
            <a:endParaRPr lang="en-GB"/>
          </a:p>
        </p:txBody>
      </p:sp>
      <p:sp>
        <p:nvSpPr>
          <p:cNvPr id="4" name="Text Placeholder 3"/>
          <p:cNvSpPr>
            <a:spLocks noGrp="1"/>
          </p:cNvSpPr>
          <p:nvPr>
            <p:ph type="body" sz="half" idx="2"/>
          </p:nvPr>
        </p:nvSpPr>
        <p:spPr>
          <a:xfrm>
            <a:off x="2095981" y="5917739"/>
            <a:ext cx="6416040" cy="887398"/>
          </a:xfrm>
        </p:spPr>
        <p:txBody>
          <a:bodyPr/>
          <a:lstStyle>
            <a:lvl1pPr marL="0" indent="0">
              <a:buNone/>
              <a:defRPr sz="1500"/>
            </a:lvl1pPr>
            <a:lvl2pPr marL="497845" indent="0">
              <a:buNone/>
              <a:defRPr sz="1300"/>
            </a:lvl2pPr>
            <a:lvl3pPr marL="995690" indent="0">
              <a:buNone/>
              <a:defRPr sz="1100"/>
            </a:lvl3pPr>
            <a:lvl4pPr marL="1493535" indent="0">
              <a:buNone/>
              <a:defRPr sz="1000"/>
            </a:lvl4pPr>
            <a:lvl5pPr marL="1991380" indent="0">
              <a:buNone/>
              <a:defRPr sz="1000"/>
            </a:lvl5pPr>
            <a:lvl6pPr marL="2489225" indent="0">
              <a:buNone/>
              <a:defRPr sz="1000"/>
            </a:lvl6pPr>
            <a:lvl7pPr marL="2987070" indent="0">
              <a:buNone/>
              <a:defRPr sz="1000"/>
            </a:lvl7pPr>
            <a:lvl8pPr marL="3484916" indent="0">
              <a:buNone/>
              <a:defRPr sz="1000"/>
            </a:lvl8pPr>
            <a:lvl9pPr marL="3982761"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0FA93CA-EEB8-4DBE-AFFC-5980FCA8EDDA}" type="datetime1">
              <a:rPr lang="en-GB" smtClean="0"/>
              <a:pPr/>
              <a:t>18/03/2015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F547F84-F19D-43CA-90AB-35119836C190}" type="slidenum">
              <a:rPr lang="en-GB" smtClean="0"/>
              <a:pPr/>
              <a:t>‹N°›</a:t>
            </a:fld>
            <a:endParaRPr lang="en-GB"/>
          </a:p>
        </p:txBody>
      </p:sp>
    </p:spTree>
    <p:extLst>
      <p:ext uri="{BB962C8B-B14F-4D97-AF65-F5344CB8AC3E}">
        <p14:creationId xmlns:p14="http://schemas.microsoft.com/office/powerpoint/2010/main" val="3868750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670" y="302801"/>
            <a:ext cx="9624060" cy="1260211"/>
          </a:xfrm>
          <a:prstGeom prst="rect">
            <a:avLst/>
          </a:prstGeom>
        </p:spPr>
        <p:txBody>
          <a:bodyPr vert="horz" lIns="99569" tIns="49785" rIns="99569" bIns="49785"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534670" y="1764296"/>
            <a:ext cx="9624060" cy="4990084"/>
          </a:xfrm>
          <a:prstGeom prst="rect">
            <a:avLst/>
          </a:prstGeom>
        </p:spPr>
        <p:txBody>
          <a:bodyPr vert="horz" lIns="99569" tIns="49785" rIns="99569" bIns="4978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534670" y="7008172"/>
            <a:ext cx="2495127" cy="402567"/>
          </a:xfrm>
          <a:prstGeom prst="rect">
            <a:avLst/>
          </a:prstGeom>
        </p:spPr>
        <p:txBody>
          <a:bodyPr vert="horz" lIns="99569" tIns="49785" rIns="99569" bIns="49785" rtlCol="0" anchor="ctr"/>
          <a:lstStyle>
            <a:lvl1pPr algn="l">
              <a:defRPr sz="1300">
                <a:solidFill>
                  <a:schemeClr val="tx1">
                    <a:tint val="75000"/>
                  </a:schemeClr>
                </a:solidFill>
              </a:defRPr>
            </a:lvl1pPr>
          </a:lstStyle>
          <a:p>
            <a:fld id="{ABF06E5B-50A3-4DD2-AAC9-73A32F812E11}" type="datetime1">
              <a:rPr lang="en-GB" smtClean="0"/>
              <a:pPr/>
              <a:t>18/03/2015</a:t>
            </a:fld>
            <a:endParaRPr lang="en-GB"/>
          </a:p>
        </p:txBody>
      </p:sp>
      <p:sp>
        <p:nvSpPr>
          <p:cNvPr id="5" name="Footer Placeholder 4"/>
          <p:cNvSpPr>
            <a:spLocks noGrp="1"/>
          </p:cNvSpPr>
          <p:nvPr>
            <p:ph type="ftr" sz="quarter" idx="3"/>
          </p:nvPr>
        </p:nvSpPr>
        <p:spPr>
          <a:xfrm>
            <a:off x="3653579" y="7008172"/>
            <a:ext cx="3386243" cy="402567"/>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7663603" y="7008172"/>
            <a:ext cx="2495127" cy="402567"/>
          </a:xfrm>
          <a:prstGeom prst="rect">
            <a:avLst/>
          </a:prstGeom>
        </p:spPr>
        <p:txBody>
          <a:bodyPr vert="horz" lIns="99569" tIns="49785" rIns="99569" bIns="49785" rtlCol="0" anchor="ctr"/>
          <a:lstStyle>
            <a:lvl1pPr algn="r">
              <a:defRPr sz="1300">
                <a:solidFill>
                  <a:schemeClr val="tx1">
                    <a:tint val="75000"/>
                  </a:schemeClr>
                </a:solidFill>
              </a:defRPr>
            </a:lvl1pPr>
          </a:lstStyle>
          <a:p>
            <a:fld id="{FF547F84-F19D-43CA-90AB-35119836C190}" type="slidenum">
              <a:rPr lang="en-GB" smtClean="0"/>
              <a:pPr/>
              <a:t>‹N°›</a:t>
            </a:fld>
            <a:endParaRPr lang="en-GB"/>
          </a:p>
        </p:txBody>
      </p:sp>
    </p:spTree>
    <p:extLst>
      <p:ext uri="{BB962C8B-B14F-4D97-AF65-F5344CB8AC3E}">
        <p14:creationId xmlns:p14="http://schemas.microsoft.com/office/powerpoint/2010/main" val="2412763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95690" rtl="0" eaLnBrk="1" latinLnBrk="0" hangingPunct="1">
        <a:spcBef>
          <a:spcPct val="0"/>
        </a:spcBef>
        <a:buNone/>
        <a:defRPr sz="4800" kern="1200">
          <a:solidFill>
            <a:schemeClr val="tx1"/>
          </a:solidFill>
          <a:latin typeface="+mj-lt"/>
          <a:ea typeface="+mj-ea"/>
          <a:cs typeface="+mj-cs"/>
        </a:defRPr>
      </a:lvl1pPr>
    </p:titleStyle>
    <p:bodyStyle>
      <a:lvl1pPr marL="373384" indent="-373384" algn="l" defTabSz="995690"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1pPr>
      <a:lvl2pPr marL="808998" indent="-311153" algn="l" defTabSz="995690"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2pPr>
      <a:lvl3pPr marL="1244613" indent="-248923" algn="l" defTabSz="99569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3pPr>
      <a:lvl4pPr marL="1742458"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4pPr>
      <a:lvl5pPr marL="2240303"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5pPr>
      <a:lvl6pPr marL="2738148"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6pPr>
      <a:lvl7pPr marL="3235993"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7pPr>
      <a:lvl8pPr marL="3733838"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8pPr>
      <a:lvl9pPr marL="4231683" indent="-248923" algn="l" defTabSz="995690" rtl="0" eaLnBrk="1" latinLnBrk="0" hangingPunct="1">
        <a:spcBef>
          <a:spcPct val="20000"/>
        </a:spcBef>
        <a:buFont typeface="Arial" panose="020B0604020202020204" pitchFamily="34" charset="0"/>
        <a:buChar char="•"/>
        <a:defRPr sz="2200" kern="1200">
          <a:solidFill>
            <a:schemeClr val="tx1"/>
          </a:solidFill>
          <a:latin typeface="+mn-lt"/>
          <a:ea typeface="+mn-ea"/>
          <a:cs typeface="+mn-cs"/>
        </a:defRPr>
      </a:lvl9pPr>
    </p:bodyStyle>
    <p:otherStyle>
      <a:defPPr>
        <a:defRPr lang="en-US"/>
      </a:defPPr>
      <a:lvl1pPr marL="0" algn="l" defTabSz="995690" rtl="0" eaLnBrk="1" latinLnBrk="0" hangingPunct="1">
        <a:defRPr sz="2000" kern="1200">
          <a:solidFill>
            <a:schemeClr val="tx1"/>
          </a:solidFill>
          <a:latin typeface="+mn-lt"/>
          <a:ea typeface="+mn-ea"/>
          <a:cs typeface="+mn-cs"/>
        </a:defRPr>
      </a:lvl1pPr>
      <a:lvl2pPr marL="497845" algn="l" defTabSz="995690" rtl="0" eaLnBrk="1" latinLnBrk="0" hangingPunct="1">
        <a:defRPr sz="2000" kern="1200">
          <a:solidFill>
            <a:schemeClr val="tx1"/>
          </a:solidFill>
          <a:latin typeface="+mn-lt"/>
          <a:ea typeface="+mn-ea"/>
          <a:cs typeface="+mn-cs"/>
        </a:defRPr>
      </a:lvl2pPr>
      <a:lvl3pPr marL="995690" algn="l" defTabSz="995690" rtl="0" eaLnBrk="1" latinLnBrk="0" hangingPunct="1">
        <a:defRPr sz="2000" kern="1200">
          <a:solidFill>
            <a:schemeClr val="tx1"/>
          </a:solidFill>
          <a:latin typeface="+mn-lt"/>
          <a:ea typeface="+mn-ea"/>
          <a:cs typeface="+mn-cs"/>
        </a:defRPr>
      </a:lvl3pPr>
      <a:lvl4pPr marL="1493535" algn="l" defTabSz="995690" rtl="0" eaLnBrk="1" latinLnBrk="0" hangingPunct="1">
        <a:defRPr sz="2000" kern="1200">
          <a:solidFill>
            <a:schemeClr val="tx1"/>
          </a:solidFill>
          <a:latin typeface="+mn-lt"/>
          <a:ea typeface="+mn-ea"/>
          <a:cs typeface="+mn-cs"/>
        </a:defRPr>
      </a:lvl4pPr>
      <a:lvl5pPr marL="1991380" algn="l" defTabSz="995690" rtl="0" eaLnBrk="1" latinLnBrk="0" hangingPunct="1">
        <a:defRPr sz="2000" kern="1200">
          <a:solidFill>
            <a:schemeClr val="tx1"/>
          </a:solidFill>
          <a:latin typeface="+mn-lt"/>
          <a:ea typeface="+mn-ea"/>
          <a:cs typeface="+mn-cs"/>
        </a:defRPr>
      </a:lvl5pPr>
      <a:lvl6pPr marL="2489225" algn="l" defTabSz="995690" rtl="0" eaLnBrk="1" latinLnBrk="0" hangingPunct="1">
        <a:defRPr sz="2000" kern="1200">
          <a:solidFill>
            <a:schemeClr val="tx1"/>
          </a:solidFill>
          <a:latin typeface="+mn-lt"/>
          <a:ea typeface="+mn-ea"/>
          <a:cs typeface="+mn-cs"/>
        </a:defRPr>
      </a:lvl6pPr>
      <a:lvl7pPr marL="2987070" algn="l" defTabSz="995690" rtl="0" eaLnBrk="1" latinLnBrk="0" hangingPunct="1">
        <a:defRPr sz="2000" kern="1200">
          <a:solidFill>
            <a:schemeClr val="tx1"/>
          </a:solidFill>
          <a:latin typeface="+mn-lt"/>
          <a:ea typeface="+mn-ea"/>
          <a:cs typeface="+mn-cs"/>
        </a:defRPr>
      </a:lvl7pPr>
      <a:lvl8pPr marL="3484916" algn="l" defTabSz="995690" rtl="0" eaLnBrk="1" latinLnBrk="0" hangingPunct="1">
        <a:defRPr sz="2000" kern="1200">
          <a:solidFill>
            <a:schemeClr val="tx1"/>
          </a:solidFill>
          <a:latin typeface="+mn-lt"/>
          <a:ea typeface="+mn-ea"/>
          <a:cs typeface="+mn-cs"/>
        </a:defRPr>
      </a:lvl8pPr>
      <a:lvl9pPr marL="3982761" algn="l" defTabSz="995690"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png"/><Relationship Id="rId9"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76" y="0"/>
            <a:ext cx="8694432" cy="786974"/>
          </a:xfrm>
          <a:prstGeom prst="rect">
            <a:avLst/>
          </a:prstGeom>
          <a:solidFill>
            <a:srgbClr val="3D6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036BB6"/>
              </a:solidFill>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 y="846490"/>
            <a:ext cx="6683834" cy="6019762"/>
          </a:xfrm>
          <a:prstGeom prst="rect">
            <a:avLst/>
          </a:prstGeom>
        </p:spPr>
      </p:pic>
      <p:sp>
        <p:nvSpPr>
          <p:cNvPr id="20" name="TextBox 19"/>
          <p:cNvSpPr txBox="1"/>
          <p:nvPr/>
        </p:nvSpPr>
        <p:spPr>
          <a:xfrm>
            <a:off x="115961" y="6161145"/>
            <a:ext cx="3930633" cy="716095"/>
          </a:xfrm>
          <a:prstGeom prst="rect">
            <a:avLst/>
          </a:prstGeom>
          <a:noFill/>
        </p:spPr>
        <p:txBody>
          <a:bodyPr wrap="square" lIns="99569" tIns="49785" rIns="99569" bIns="49785" rtlCol="0">
            <a:spAutoFit/>
          </a:bodyPr>
          <a:lstStyle/>
          <a:p>
            <a:r>
              <a:rPr lang="fr-FR" sz="800" dirty="0">
                <a:solidFill>
                  <a:srgbClr val="659AD2"/>
                </a:solidFill>
                <a:latin typeface="Arial" panose="020B0604020202020204" pitchFamily="34" charset="0"/>
                <a:cs typeface="Arial" panose="020B0604020202020204" pitchFamily="34" charset="0"/>
              </a:rPr>
              <a:t>Date de </a:t>
            </a:r>
            <a:r>
              <a:rPr lang="fr-FR" sz="800" dirty="0" smtClean="0">
                <a:solidFill>
                  <a:srgbClr val="659AD2"/>
                </a:solidFill>
                <a:latin typeface="Arial" panose="020B0604020202020204" pitchFamily="34" charset="0"/>
                <a:cs typeface="Arial" panose="020B0604020202020204" pitchFamily="34" charset="0"/>
              </a:rPr>
              <a:t>création </a:t>
            </a:r>
            <a:r>
              <a:rPr lang="fr-FR" sz="800" dirty="0">
                <a:solidFill>
                  <a:srgbClr val="659AD2"/>
                </a:solidFill>
                <a:latin typeface="Arial" panose="020B0604020202020204" pitchFamily="34" charset="0"/>
                <a:cs typeface="Arial" panose="020B0604020202020204" pitchFamily="34" charset="0"/>
              </a:rPr>
              <a:t>: 11 décembre 2014</a:t>
            </a:r>
          </a:p>
          <a:p>
            <a:r>
              <a:rPr lang="fr-FR" sz="800" dirty="0">
                <a:solidFill>
                  <a:srgbClr val="659AD2"/>
                </a:solidFill>
                <a:latin typeface="Arial" panose="020B0604020202020204" pitchFamily="34" charset="0"/>
                <a:cs typeface="Arial" panose="020B0604020202020204" pitchFamily="34" charset="0"/>
              </a:rPr>
              <a:t>Sources des données de la carte : UNCS, DevInfo, OCHA</a:t>
            </a:r>
            <a:r>
              <a:rPr lang="fr-FR" sz="800" dirty="0" smtClean="0">
                <a:solidFill>
                  <a:srgbClr val="659AD2"/>
                </a:solidFill>
                <a:latin typeface="Arial" panose="020B0604020202020204" pitchFamily="34" charset="0"/>
                <a:cs typeface="Arial" panose="020B0604020202020204" pitchFamily="34" charset="0"/>
              </a:rPr>
              <a:t>.</a:t>
            </a:r>
          </a:p>
          <a:p>
            <a:endParaRPr lang="fr-FR" sz="800" dirty="0">
              <a:solidFill>
                <a:srgbClr val="659AD2"/>
              </a:solidFill>
              <a:latin typeface="Arial" panose="020B0604020202020204" pitchFamily="34" charset="0"/>
              <a:cs typeface="Arial" panose="020B0604020202020204" pitchFamily="34" charset="0"/>
            </a:endParaRPr>
          </a:p>
          <a:p>
            <a:r>
              <a:rPr lang="fr-FR" sz="800" dirty="0">
                <a:solidFill>
                  <a:srgbClr val="659AD2"/>
                </a:solidFill>
                <a:latin typeface="Arial" panose="020B0604020202020204" pitchFamily="34" charset="0"/>
                <a:cs typeface="Arial" panose="020B0604020202020204" pitchFamily="34" charset="0"/>
              </a:rPr>
              <a:t>Les frontières indiquées et les désignations utilisées sur carte cette n'impliquent</a:t>
            </a:r>
          </a:p>
          <a:p>
            <a:r>
              <a:rPr lang="fr-FR" sz="800" dirty="0">
                <a:solidFill>
                  <a:srgbClr val="659AD2"/>
                </a:solidFill>
                <a:latin typeface="Arial" panose="020B0604020202020204" pitchFamily="34" charset="0"/>
                <a:cs typeface="Arial" panose="020B0604020202020204" pitchFamily="34" charset="0"/>
              </a:rPr>
              <a:t>pas l'approbation des Nations Unies.</a:t>
            </a:r>
            <a:endParaRPr lang="en-GB" sz="1500" dirty="0">
              <a:solidFill>
                <a:srgbClr val="659AD2"/>
              </a:solidFill>
              <a:latin typeface="Arial" panose="020B0604020202020204" pitchFamily="34" charset="0"/>
              <a:cs typeface="Arial" panose="020B0604020202020204" pitchFamily="34" charset="0"/>
            </a:endParaRPr>
          </a:p>
        </p:txBody>
      </p:sp>
      <p:sp>
        <p:nvSpPr>
          <p:cNvPr id="36" name="TextBox 35"/>
          <p:cNvSpPr txBox="1"/>
          <p:nvPr/>
        </p:nvSpPr>
        <p:spPr>
          <a:xfrm>
            <a:off x="6678731" y="444988"/>
            <a:ext cx="1322740" cy="285208"/>
          </a:xfrm>
          <a:prstGeom prst="rect">
            <a:avLst/>
          </a:prstGeom>
          <a:noFill/>
        </p:spPr>
        <p:txBody>
          <a:bodyPr wrap="square" lIns="99569" tIns="49785" rIns="99569" bIns="49785" rtlCol="0" anchor="ctr">
            <a:spAutoFit/>
          </a:bodyPr>
          <a:lstStyle/>
          <a:p>
            <a:r>
              <a:rPr lang="en-GB" sz="1200" b="1" dirty="0" smtClean="0">
                <a:solidFill>
                  <a:schemeClr val="bg2">
                    <a:lumMod val="75000"/>
                  </a:schemeClr>
                </a:solidFill>
                <a:latin typeface="+mj-lt"/>
                <a:cs typeface="Arial" panose="020B0604020202020204" pitchFamily="34" charset="0"/>
              </a:rPr>
              <a:t>10 </a:t>
            </a:r>
            <a:r>
              <a:rPr lang="en-GB" sz="1200" b="1" dirty="0" smtClean="0">
                <a:solidFill>
                  <a:schemeClr val="bg2">
                    <a:lumMod val="75000"/>
                  </a:schemeClr>
                </a:solidFill>
                <a:latin typeface="+mj-lt"/>
                <a:cs typeface="Arial" panose="020B0604020202020204" pitchFamily="34" charset="0"/>
              </a:rPr>
              <a:t>– </a:t>
            </a:r>
            <a:r>
              <a:rPr lang="en-GB" sz="1200" b="1" dirty="0" smtClean="0">
                <a:solidFill>
                  <a:schemeClr val="bg2">
                    <a:lumMod val="75000"/>
                  </a:schemeClr>
                </a:solidFill>
                <a:latin typeface="+mj-lt"/>
                <a:cs typeface="Arial" panose="020B0604020202020204" pitchFamily="34" charset="0"/>
              </a:rPr>
              <a:t>16 Mar </a:t>
            </a:r>
            <a:r>
              <a:rPr lang="en-GB" sz="1200" b="1" dirty="0" smtClean="0">
                <a:solidFill>
                  <a:schemeClr val="bg2">
                    <a:lumMod val="75000"/>
                  </a:schemeClr>
                </a:solidFill>
                <a:latin typeface="+mj-lt"/>
                <a:cs typeface="Arial" panose="020B0604020202020204" pitchFamily="34" charset="0"/>
              </a:rPr>
              <a:t>2015</a:t>
            </a:r>
            <a:endParaRPr lang="en-GB" sz="1200" b="1" dirty="0">
              <a:solidFill>
                <a:schemeClr val="bg2">
                  <a:lumMod val="75000"/>
                </a:schemeClr>
              </a:solidFill>
              <a:latin typeface="+mj-lt"/>
              <a:cs typeface="Arial" panose="020B0604020202020204" pitchFamily="34" charset="0"/>
            </a:endParaRPr>
          </a:p>
        </p:txBody>
      </p:sp>
      <p:sp>
        <p:nvSpPr>
          <p:cNvPr id="53" name="TextBox 52"/>
          <p:cNvSpPr txBox="1"/>
          <p:nvPr/>
        </p:nvSpPr>
        <p:spPr>
          <a:xfrm>
            <a:off x="6721523" y="828303"/>
            <a:ext cx="3953770" cy="6732960"/>
          </a:xfrm>
          <a:prstGeom prst="rect">
            <a:avLst/>
          </a:prstGeom>
          <a:noFill/>
        </p:spPr>
        <p:txBody>
          <a:bodyPr wrap="square" lIns="99569" tIns="49785" rIns="99569" bIns="49785" rtlCol="0">
            <a:noAutofit/>
          </a:bodyPr>
          <a:lstStyle/>
          <a:p>
            <a:pPr lvl="0"/>
            <a:r>
              <a:rPr lang="fr-FR" sz="900" b="1" dirty="0">
                <a:solidFill>
                  <a:srgbClr val="FF721E"/>
                </a:solidFill>
                <a:latin typeface="Arial"/>
              </a:rPr>
              <a:t>COTE D’IVOIRE</a:t>
            </a:r>
          </a:p>
          <a:p>
            <a:pPr lvl="0"/>
            <a:r>
              <a:rPr lang="fr-FR" sz="800" b="1" i="1" cap="all" dirty="0">
                <a:solidFill>
                  <a:srgbClr val="036BB6"/>
                </a:solidFill>
                <a:latin typeface="Arial"/>
              </a:rPr>
              <a:t>475 DÉPLACÉS DANS DES VIOLENCES INTERCOMMUNAUTAIRES</a:t>
            </a:r>
          </a:p>
          <a:p>
            <a:pPr lvl="0" algn="just"/>
            <a:r>
              <a:rPr lang="fr-FR" sz="800" dirty="0">
                <a:solidFill>
                  <a:srgbClr val="A6A6A6"/>
                </a:solidFill>
                <a:latin typeface="Arial" pitchFamily="34" charset="0"/>
                <a:cs typeface="Arial" pitchFamily="34" charset="0"/>
              </a:rPr>
              <a:t>Le 9 Mars, une confrontation violente entre les communautés baoulé et burkinabé dans le sud-ouest de la forêt de </a:t>
            </a:r>
            <a:r>
              <a:rPr lang="fr-FR" sz="800" dirty="0" err="1">
                <a:solidFill>
                  <a:srgbClr val="A6A6A6"/>
                </a:solidFill>
                <a:latin typeface="Arial" pitchFamily="34" charset="0"/>
                <a:cs typeface="Arial" pitchFamily="34" charset="0"/>
              </a:rPr>
              <a:t>Goin</a:t>
            </a:r>
            <a:r>
              <a:rPr lang="fr-FR" sz="800" dirty="0">
                <a:solidFill>
                  <a:srgbClr val="A6A6A6"/>
                </a:solidFill>
                <a:latin typeface="Arial" pitchFamily="34" charset="0"/>
                <a:cs typeface="Arial" pitchFamily="34" charset="0"/>
              </a:rPr>
              <a:t> </a:t>
            </a:r>
            <a:r>
              <a:rPr lang="fr-FR" sz="800" dirty="0" err="1">
                <a:solidFill>
                  <a:srgbClr val="A6A6A6"/>
                </a:solidFill>
                <a:latin typeface="Arial" pitchFamily="34" charset="0"/>
                <a:cs typeface="Arial" pitchFamily="34" charset="0"/>
              </a:rPr>
              <a:t>Débé</a:t>
            </a:r>
            <a:r>
              <a:rPr lang="fr-FR" sz="800" dirty="0">
                <a:solidFill>
                  <a:srgbClr val="A6A6A6"/>
                </a:solidFill>
                <a:latin typeface="Arial" pitchFamily="34" charset="0"/>
                <a:cs typeface="Arial" pitchFamily="34" charset="0"/>
              </a:rPr>
              <a:t> en Côte d'Ivoire a déplacé 475 personnes, causé un mort et 15 blessés. Une assistance est  fournie par la Croix-Rouge ivoirienne et les autorités locales. Les tensions sont susceptibles de s’intensifier entre les deux communautés, en particulier avec la reprise du rapatriement volontaire des réfugiés ivoiriens du Libéria voisin.</a:t>
            </a:r>
            <a:endParaRPr lang="fr-FR" sz="700" dirty="0">
              <a:solidFill>
                <a:srgbClr val="A6A6A6"/>
              </a:solidFill>
              <a:latin typeface="Arial" pitchFamily="34" charset="0"/>
              <a:cs typeface="Arial" pitchFamily="34" charset="0"/>
            </a:endParaRPr>
          </a:p>
          <a:p>
            <a:pPr lvl="0" algn="just">
              <a:spcBef>
                <a:spcPts val="500"/>
              </a:spcBef>
            </a:pPr>
            <a:r>
              <a:rPr lang="en-US" sz="900" b="1" dirty="0">
                <a:solidFill>
                  <a:srgbClr val="FF721E"/>
                </a:solidFill>
                <a:latin typeface="Arial"/>
              </a:rPr>
              <a:t>NIGÉRIA</a:t>
            </a:r>
          </a:p>
          <a:p>
            <a:pPr lvl="0"/>
            <a:r>
              <a:rPr lang="fr-FR" sz="800" b="1" i="1" cap="all" dirty="0">
                <a:solidFill>
                  <a:srgbClr val="036BB6"/>
                </a:solidFill>
                <a:latin typeface="Arial"/>
              </a:rPr>
              <a:t>L’ARMÉE JURE DE REPRENDRE PLUS DE VILLES</a:t>
            </a:r>
          </a:p>
          <a:p>
            <a:pPr lvl="0" algn="just"/>
            <a:r>
              <a:rPr lang="fr-FR" sz="800" dirty="0">
                <a:solidFill>
                  <a:srgbClr val="A6A6A6"/>
                </a:solidFill>
                <a:latin typeface="Arial" pitchFamily="34" charset="0"/>
                <a:cs typeface="Arial" pitchFamily="34" charset="0"/>
              </a:rPr>
              <a:t>L'armée Nigériane a annoncé l'intensification des combats pour reprendre plusieurs zones détenues par Boko Haram. La zone du gouvernement local de </a:t>
            </a:r>
            <a:r>
              <a:rPr lang="fr-FR" sz="800" dirty="0" err="1">
                <a:solidFill>
                  <a:srgbClr val="A6A6A6"/>
                </a:solidFill>
                <a:latin typeface="Arial" pitchFamily="34" charset="0"/>
                <a:cs typeface="Arial" pitchFamily="34" charset="0"/>
              </a:rPr>
              <a:t>Gwoza</a:t>
            </a:r>
            <a:r>
              <a:rPr lang="fr-FR" sz="800" dirty="0">
                <a:solidFill>
                  <a:srgbClr val="A6A6A6"/>
                </a:solidFill>
                <a:latin typeface="Arial" pitchFamily="34" charset="0"/>
                <a:cs typeface="Arial" pitchFamily="34" charset="0"/>
              </a:rPr>
              <a:t> dans l'Etat de Borno, ainsi que </a:t>
            </a:r>
            <a:r>
              <a:rPr lang="fr-FR" sz="800" dirty="0" err="1">
                <a:solidFill>
                  <a:srgbClr val="A6A6A6"/>
                </a:solidFill>
                <a:latin typeface="Arial" pitchFamily="34" charset="0"/>
                <a:cs typeface="Arial" pitchFamily="34" charset="0"/>
              </a:rPr>
              <a:t>Goneri</a:t>
            </a:r>
            <a:r>
              <a:rPr lang="fr-FR" sz="800" dirty="0">
                <a:solidFill>
                  <a:srgbClr val="A6A6A6"/>
                </a:solidFill>
                <a:latin typeface="Arial" pitchFamily="34" charset="0"/>
                <a:cs typeface="Arial" pitchFamily="34" charset="0"/>
              </a:rPr>
              <a:t> et </a:t>
            </a:r>
            <a:r>
              <a:rPr lang="fr-FR" sz="800" dirty="0" err="1">
                <a:solidFill>
                  <a:srgbClr val="A6A6A6"/>
                </a:solidFill>
                <a:latin typeface="Arial" pitchFamily="34" charset="0"/>
                <a:cs typeface="Arial" pitchFamily="34" charset="0"/>
              </a:rPr>
              <a:t>Gujba</a:t>
            </a:r>
            <a:r>
              <a:rPr lang="fr-FR" sz="800" dirty="0">
                <a:solidFill>
                  <a:srgbClr val="A6A6A6"/>
                </a:solidFill>
                <a:latin typeface="Arial" pitchFamily="34" charset="0"/>
                <a:cs typeface="Arial" pitchFamily="34" charset="0"/>
              </a:rPr>
              <a:t> dans l'Etat de </a:t>
            </a:r>
            <a:r>
              <a:rPr lang="fr-FR" sz="800" dirty="0" err="1">
                <a:solidFill>
                  <a:srgbClr val="A6A6A6"/>
                </a:solidFill>
                <a:latin typeface="Arial" pitchFamily="34" charset="0"/>
                <a:cs typeface="Arial" pitchFamily="34" charset="0"/>
              </a:rPr>
              <a:t>Yobe</a:t>
            </a:r>
            <a:r>
              <a:rPr lang="fr-FR" sz="800" dirty="0">
                <a:solidFill>
                  <a:srgbClr val="A6A6A6"/>
                </a:solidFill>
                <a:latin typeface="Arial" pitchFamily="34" charset="0"/>
                <a:cs typeface="Arial" pitchFamily="34" charset="0"/>
              </a:rPr>
              <a:t>,  restent les seules villes à encore être débarrassées des militants. Environ 1,2 millions de personnes ont été déplacées à l'intérieur du Nigéria, principalement à cause de la violence. Pendant ce temps, la Commission Électorale a annoncé que les élections présidentielles et législatives du 28 Mars, reportées pour des raisons de sécurité, auront lieu comme prévu.</a:t>
            </a:r>
            <a:endParaRPr lang="en-GB" sz="1000" b="1" dirty="0">
              <a:solidFill>
                <a:srgbClr val="FF721E"/>
              </a:solidFill>
              <a:latin typeface="Arial"/>
            </a:endParaRPr>
          </a:p>
          <a:p>
            <a:pPr lvl="0" algn="just">
              <a:spcBef>
                <a:spcPts val="500"/>
              </a:spcBef>
            </a:pPr>
            <a:r>
              <a:rPr lang="en-GB" sz="900" b="1" dirty="0">
                <a:solidFill>
                  <a:srgbClr val="FF721E"/>
                </a:solidFill>
                <a:latin typeface="Arial"/>
              </a:rPr>
              <a:t>MALI</a:t>
            </a:r>
            <a:endParaRPr lang="fr-FR" sz="900" b="1" dirty="0">
              <a:solidFill>
                <a:srgbClr val="FF721E"/>
              </a:solidFill>
              <a:latin typeface="Arial"/>
            </a:endParaRPr>
          </a:p>
          <a:p>
            <a:pPr lvl="0"/>
            <a:r>
              <a:rPr lang="fr-FR" sz="800" b="1" i="1" cap="all" dirty="0">
                <a:solidFill>
                  <a:srgbClr val="036BB6"/>
                </a:solidFill>
                <a:latin typeface="Arial"/>
              </a:rPr>
              <a:t>Les groupes rebelles rejettent l'accord de paix</a:t>
            </a:r>
          </a:p>
          <a:p>
            <a:pPr lvl="0" algn="just"/>
            <a:r>
              <a:rPr lang="fr-FR" sz="800" dirty="0">
                <a:solidFill>
                  <a:srgbClr val="A6A6A6"/>
                </a:solidFill>
                <a:latin typeface="Arial" pitchFamily="34" charset="0"/>
                <a:cs typeface="Arial" pitchFamily="34" charset="0"/>
              </a:rPr>
              <a:t>Les groupes rebelles du nord du Mali ont rejeté l’accord de paix d'Alger du 1er Mars affirmant qu'il "n’apportera pas la paix".  La Coordination des Mouvements de l’</a:t>
            </a:r>
            <a:r>
              <a:rPr lang="fr-FR" sz="800" dirty="0" err="1">
                <a:solidFill>
                  <a:srgbClr val="A6A6A6"/>
                </a:solidFill>
                <a:latin typeface="Arial" pitchFamily="34" charset="0"/>
                <a:cs typeface="Arial" pitchFamily="34" charset="0"/>
              </a:rPr>
              <a:t>Azawad</a:t>
            </a:r>
            <a:r>
              <a:rPr lang="fr-FR" sz="800" dirty="0">
                <a:solidFill>
                  <a:srgbClr val="A6A6A6"/>
                </a:solidFill>
                <a:latin typeface="Arial" pitchFamily="34" charset="0"/>
                <a:cs typeface="Arial" pitchFamily="34" charset="0"/>
              </a:rPr>
              <a:t> (CMA), qui comprend également le Mouvement National pour la Libération de l'</a:t>
            </a:r>
            <a:r>
              <a:rPr lang="fr-FR" sz="800" dirty="0" err="1">
                <a:solidFill>
                  <a:srgbClr val="A6A6A6"/>
                </a:solidFill>
                <a:latin typeface="Arial" pitchFamily="34" charset="0"/>
                <a:cs typeface="Arial" pitchFamily="34" charset="0"/>
              </a:rPr>
              <a:t>Azawad</a:t>
            </a:r>
            <a:r>
              <a:rPr lang="fr-FR" sz="800" dirty="0">
                <a:solidFill>
                  <a:srgbClr val="A6A6A6"/>
                </a:solidFill>
                <a:latin typeface="Arial" pitchFamily="34" charset="0"/>
                <a:cs typeface="Arial" pitchFamily="34" charset="0"/>
              </a:rPr>
              <a:t> (MNLA), a pris cette décision après avoir consulté leurs bases. Toutefois, ils ont indiqué la volonté de poursuivre le dialogue avec le gouvernement pour trouver une issue convenable. Le Mali est toujours en proie à une insécurité persistante, en particulier dans la vaste région du nord, rendant les opérations humanitaires difficiles.</a:t>
            </a:r>
            <a:endParaRPr lang="en-GB" sz="800" b="1" dirty="0">
              <a:solidFill>
                <a:prstClr val="black"/>
              </a:solidFill>
            </a:endParaRPr>
          </a:p>
          <a:p>
            <a:pPr lvl="0">
              <a:spcBef>
                <a:spcPts val="500"/>
              </a:spcBef>
            </a:pPr>
            <a:r>
              <a:rPr lang="en-US" sz="900" b="1" dirty="0">
                <a:solidFill>
                  <a:srgbClr val="FF721E"/>
                </a:solidFill>
                <a:latin typeface="Arial"/>
              </a:rPr>
              <a:t>FIEVRE A VIRUS EBOLA / RÉGIONAL:</a:t>
            </a:r>
            <a:br>
              <a:rPr lang="en-US" sz="900" b="1" dirty="0">
                <a:solidFill>
                  <a:srgbClr val="FF721E"/>
                </a:solidFill>
                <a:latin typeface="Arial"/>
              </a:rPr>
            </a:br>
            <a:r>
              <a:rPr lang="fr-FR" sz="800" b="1" i="1" cap="all" dirty="0">
                <a:solidFill>
                  <a:srgbClr val="036BB6"/>
                </a:solidFill>
                <a:latin typeface="Arial"/>
              </a:rPr>
              <a:t>PLUS DE 10.000 TUÉS PAR EBOLA</a:t>
            </a:r>
          </a:p>
          <a:p>
            <a:pPr lvl="0" algn="just"/>
            <a:r>
              <a:rPr lang="fr-FR" sz="800" dirty="0">
                <a:solidFill>
                  <a:srgbClr val="A6A6A6"/>
                </a:solidFill>
                <a:latin typeface="Arial" pitchFamily="34" charset="0"/>
                <a:cs typeface="Arial" pitchFamily="34" charset="0"/>
              </a:rPr>
              <a:t>Ebola a coûté la vie à 10 004 personnes et infecté 24 350 autres dans les trois pays d'Afrique de l'Ouest les plus touchés par le virus. Les taux d'infection ont néanmoins chuté de façon significative ces derniers mois, avec le Libéria qui ne rapporte aucun nouveau cas pour la troisième semaine consécutive. Au 8 Mars, la Guinée et la Sierra Leone ont signalé chacun 58 cas confirmés. Les infections se produisent principalement à l’intérieur et autour des capitales des deux pays.</a:t>
            </a:r>
            <a:endParaRPr lang="fr-FR" sz="900" dirty="0">
              <a:solidFill>
                <a:prstClr val="black"/>
              </a:solidFill>
            </a:endParaRPr>
          </a:p>
          <a:p>
            <a:pPr lvl="0">
              <a:spcBef>
                <a:spcPts val="500"/>
              </a:spcBef>
            </a:pPr>
            <a:r>
              <a:rPr lang="fr-FR" sz="800" b="1" i="1" cap="all" dirty="0">
                <a:solidFill>
                  <a:srgbClr val="036BB6"/>
                </a:solidFill>
                <a:latin typeface="Arial"/>
              </a:rPr>
              <a:t>1,2 MILLIONS FACE À UNE CRISE ALIMENTAIRE</a:t>
            </a:r>
          </a:p>
          <a:p>
            <a:pPr lvl="0" algn="just"/>
            <a:r>
              <a:rPr lang="fr-FR" sz="800" dirty="0">
                <a:solidFill>
                  <a:srgbClr val="A6A6A6"/>
                </a:solidFill>
                <a:latin typeface="Arial" pitchFamily="34" charset="0"/>
                <a:cs typeface="Arial" pitchFamily="34" charset="0"/>
              </a:rPr>
              <a:t>Selon un récent rapport du Comité Permanent Inter-Etats de Lutte contre la Sécheresse dans le Sahel (CILSS), au moins 1,2 millions de personnes sont estimées être en phase 3 (crise) d'insécurité alimentaire et ont besoin d'aide immédiate pour protéger leurs moyens de subsistance et prévenir la malnutrition, principalement dans deux régions de la Sierra Leone (Port </a:t>
            </a:r>
            <a:r>
              <a:rPr lang="fr-FR" sz="800" dirty="0" err="1">
                <a:solidFill>
                  <a:srgbClr val="A6A6A6"/>
                </a:solidFill>
                <a:latin typeface="Arial" pitchFamily="34" charset="0"/>
                <a:cs typeface="Arial" pitchFamily="34" charset="0"/>
              </a:rPr>
              <a:t>Loko</a:t>
            </a:r>
            <a:r>
              <a:rPr lang="fr-FR" sz="800" dirty="0">
                <a:solidFill>
                  <a:srgbClr val="A6A6A6"/>
                </a:solidFill>
                <a:latin typeface="Arial" pitchFamily="34" charset="0"/>
                <a:cs typeface="Arial" pitchFamily="34" charset="0"/>
              </a:rPr>
              <a:t> </a:t>
            </a:r>
            <a:r>
              <a:rPr lang="fr-FR" sz="800">
                <a:solidFill>
                  <a:srgbClr val="A6A6A6"/>
                </a:solidFill>
                <a:latin typeface="Arial" pitchFamily="34" charset="0"/>
                <a:cs typeface="Arial" pitchFamily="34" charset="0"/>
              </a:rPr>
              <a:t>et </a:t>
            </a:r>
            <a:r>
              <a:rPr lang="fr-FR" sz="800" smtClean="0">
                <a:solidFill>
                  <a:srgbClr val="A6A6A6"/>
                </a:solidFill>
                <a:latin typeface="Arial" pitchFamily="34" charset="0"/>
                <a:cs typeface="Arial" pitchFamily="34" charset="0"/>
              </a:rPr>
              <a:t>le district </a:t>
            </a:r>
            <a:r>
              <a:rPr lang="fr-FR" sz="800" dirty="0">
                <a:solidFill>
                  <a:srgbClr val="A6A6A6"/>
                </a:solidFill>
                <a:latin typeface="Arial" pitchFamily="34" charset="0"/>
                <a:cs typeface="Arial" pitchFamily="34" charset="0"/>
              </a:rPr>
              <a:t>de </a:t>
            </a:r>
            <a:r>
              <a:rPr lang="fr-FR" sz="800" dirty="0" err="1">
                <a:solidFill>
                  <a:srgbClr val="A6A6A6"/>
                </a:solidFill>
                <a:latin typeface="Arial" pitchFamily="34" charset="0"/>
                <a:cs typeface="Arial" pitchFamily="34" charset="0"/>
              </a:rPr>
              <a:t>Bombali</a:t>
            </a:r>
            <a:r>
              <a:rPr lang="fr-FR" sz="800" dirty="0">
                <a:solidFill>
                  <a:srgbClr val="A6A6A6"/>
                </a:solidFill>
                <a:latin typeface="Arial" pitchFamily="34" charset="0"/>
                <a:cs typeface="Arial" pitchFamily="34" charset="0"/>
              </a:rPr>
              <a:t>). Environ 3,9 millions d'autres personnes sont actuellement en phase 2 (stress) en Guinée, au Libéria et en Sierra Leone en raison de l'impact du virus Ebola sur l'agriculture, le commerce et les moyens de subsistance. </a:t>
            </a:r>
            <a:endParaRPr lang="fr-FR" sz="800" dirty="0">
              <a:solidFill>
                <a:srgbClr val="A6A6A6"/>
              </a:solidFill>
              <a:latin typeface="Arial" pitchFamily="34" charset="0"/>
              <a:cs typeface="Arial" pitchFamily="34" charset="0"/>
            </a:endParaRPr>
          </a:p>
        </p:txBody>
      </p:sp>
      <p:sp>
        <p:nvSpPr>
          <p:cNvPr id="66" name="TextBox 22"/>
          <p:cNvSpPr txBox="1"/>
          <p:nvPr/>
        </p:nvSpPr>
        <p:spPr>
          <a:xfrm>
            <a:off x="2034332" y="4024235"/>
            <a:ext cx="1008112"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LIBERIA</a:t>
            </a:r>
            <a:endParaRPr lang="en-GB" dirty="0"/>
          </a:p>
        </p:txBody>
      </p:sp>
      <p:sp>
        <p:nvSpPr>
          <p:cNvPr id="68" name="TextBox 44"/>
          <p:cNvSpPr txBox="1"/>
          <p:nvPr/>
        </p:nvSpPr>
        <p:spPr>
          <a:xfrm>
            <a:off x="2472551" y="4346104"/>
            <a:ext cx="1023149" cy="221538"/>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en-GB" dirty="0" smtClean="0"/>
              <a:t>CAS D’EBOLA EN DEUX SEMAINES</a:t>
            </a:r>
            <a:endParaRPr lang="en-GB" dirty="0"/>
          </a:p>
        </p:txBody>
      </p:sp>
      <p:cxnSp>
        <p:nvCxnSpPr>
          <p:cNvPr id="82" name="Connecteur droit 81"/>
          <p:cNvCxnSpPr/>
          <p:nvPr/>
        </p:nvCxnSpPr>
        <p:spPr>
          <a:xfrm flipV="1">
            <a:off x="1480901" y="2883411"/>
            <a:ext cx="6723" cy="1"/>
          </a:xfrm>
          <a:prstGeom prst="line">
            <a:avLst/>
          </a:prstGeom>
          <a:ln w="12700">
            <a:solidFill>
              <a:srgbClr val="A6A6A6"/>
            </a:solidFill>
          </a:ln>
        </p:spPr>
        <p:style>
          <a:lnRef idx="1">
            <a:schemeClr val="accent1"/>
          </a:lnRef>
          <a:fillRef idx="0">
            <a:schemeClr val="accent1"/>
          </a:fillRef>
          <a:effectRef idx="0">
            <a:schemeClr val="accent1"/>
          </a:effectRef>
          <a:fontRef idx="minor">
            <a:schemeClr val="tx1"/>
          </a:fontRef>
        </p:style>
      </p:cxnSp>
      <p:cxnSp>
        <p:nvCxnSpPr>
          <p:cNvPr id="77" name="Connecteur en angle 76"/>
          <p:cNvCxnSpPr>
            <a:stCxn id="66" idx="1"/>
          </p:cNvCxnSpPr>
          <p:nvPr/>
        </p:nvCxnSpPr>
        <p:spPr>
          <a:xfrm rot="10800000">
            <a:off x="1338034" y="3923574"/>
            <a:ext cx="696299" cy="258655"/>
          </a:xfrm>
          <a:prstGeom prst="bentConnector3">
            <a:avLst>
              <a:gd name="adj1" fmla="val 99246"/>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sp>
        <p:nvSpPr>
          <p:cNvPr id="39" name="TextBox 22"/>
          <p:cNvSpPr txBox="1"/>
          <p:nvPr/>
        </p:nvSpPr>
        <p:spPr>
          <a:xfrm>
            <a:off x="1583057" y="1814251"/>
            <a:ext cx="689131" cy="24166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MALI</a:t>
            </a:r>
            <a:endParaRPr lang="en-GB" dirty="0"/>
          </a:p>
        </p:txBody>
      </p:sp>
      <p:sp>
        <p:nvSpPr>
          <p:cNvPr id="41" name="TextBox 44"/>
          <p:cNvSpPr txBox="1"/>
          <p:nvPr/>
        </p:nvSpPr>
        <p:spPr>
          <a:xfrm>
            <a:off x="4246560" y="3886847"/>
            <a:ext cx="1135052" cy="485900"/>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DÉPLACÉS DANS LE NORD</a:t>
            </a:r>
            <a:endParaRPr lang="en-GB" sz="900" b="1" dirty="0">
              <a:solidFill>
                <a:srgbClr val="026DB6"/>
              </a:solidFill>
              <a:latin typeface="Arial" panose="020B0604020202020204" pitchFamily="34" charset="0"/>
              <a:cs typeface="Arial" panose="020B0604020202020204" pitchFamily="34" charset="0"/>
            </a:endParaRPr>
          </a:p>
        </p:txBody>
      </p:sp>
      <p:sp>
        <p:nvSpPr>
          <p:cNvPr id="43" name="TextBox 22"/>
          <p:cNvSpPr txBox="1"/>
          <p:nvPr/>
        </p:nvSpPr>
        <p:spPr>
          <a:xfrm>
            <a:off x="3131341" y="2948285"/>
            <a:ext cx="965809"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NIGERIA</a:t>
            </a:r>
            <a:endParaRPr lang="en-GB" dirty="0"/>
          </a:p>
        </p:txBody>
      </p:sp>
      <p:sp>
        <p:nvSpPr>
          <p:cNvPr id="45" name="TextBox 44"/>
          <p:cNvSpPr txBox="1"/>
          <p:nvPr/>
        </p:nvSpPr>
        <p:spPr>
          <a:xfrm>
            <a:off x="3539387" y="3130562"/>
            <a:ext cx="871209" cy="359219"/>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DÉPLACÉS</a:t>
            </a:r>
          </a:p>
        </p:txBody>
      </p:sp>
      <p:sp>
        <p:nvSpPr>
          <p:cNvPr id="63" name="TextBox 22"/>
          <p:cNvSpPr txBox="1"/>
          <p:nvPr/>
        </p:nvSpPr>
        <p:spPr>
          <a:xfrm>
            <a:off x="18108" y="4328876"/>
            <a:ext cx="1949626"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EBOLA / REGIONAL</a:t>
            </a:r>
            <a:endParaRPr lang="en-GB" dirty="0"/>
          </a:p>
        </p:txBody>
      </p:sp>
      <p:pic>
        <p:nvPicPr>
          <p:cNvPr id="64" name="Image 6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5961" y="4640411"/>
            <a:ext cx="217529" cy="210513"/>
          </a:xfrm>
          <a:prstGeom prst="rect">
            <a:avLst/>
          </a:prstGeom>
        </p:spPr>
      </p:pic>
      <p:sp>
        <p:nvSpPr>
          <p:cNvPr id="65" name="TextBox 44"/>
          <p:cNvSpPr txBox="1"/>
          <p:nvPr/>
        </p:nvSpPr>
        <p:spPr>
          <a:xfrm>
            <a:off x="675841" y="4644862"/>
            <a:ext cx="1487053" cy="506746"/>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fr-FR" cap="all" dirty="0">
                <a:solidFill>
                  <a:srgbClr val="036BB6"/>
                </a:solidFill>
                <a:latin typeface="Arial"/>
              </a:rPr>
              <a:t>pour cent</a:t>
            </a:r>
          </a:p>
          <a:p>
            <a:r>
              <a:rPr lang="fr-FR" cap="all" dirty="0" smtClean="0">
                <a:solidFill>
                  <a:srgbClr val="036BB6"/>
                </a:solidFill>
                <a:latin typeface="Arial"/>
              </a:rPr>
              <a:t>D’Augmentation </a:t>
            </a:r>
            <a:r>
              <a:rPr lang="fr-FR" cap="all" dirty="0">
                <a:solidFill>
                  <a:srgbClr val="036BB6"/>
                </a:solidFill>
                <a:latin typeface="Arial"/>
              </a:rPr>
              <a:t>des cas </a:t>
            </a:r>
            <a:r>
              <a:rPr lang="fr-FR" cap="all" dirty="0" smtClean="0">
                <a:solidFill>
                  <a:srgbClr val="036BB6"/>
                </a:solidFill>
                <a:latin typeface="Arial"/>
              </a:rPr>
              <a:t>hebdomadaires</a:t>
            </a:r>
            <a:endParaRPr lang="fr-FR" cap="all" dirty="0">
              <a:solidFill>
                <a:srgbClr val="036BB6"/>
              </a:solidFill>
              <a:latin typeface="Arial"/>
            </a:endParaRPr>
          </a:p>
        </p:txBody>
      </p:sp>
      <p:cxnSp>
        <p:nvCxnSpPr>
          <p:cNvPr id="74" name="Connecteur en angle 73"/>
          <p:cNvCxnSpPr/>
          <p:nvPr/>
        </p:nvCxnSpPr>
        <p:spPr>
          <a:xfrm rot="16200000" flipV="1">
            <a:off x="398531" y="3588676"/>
            <a:ext cx="727116" cy="246930"/>
          </a:xfrm>
          <a:prstGeom prst="bentConnector3">
            <a:avLst>
              <a:gd name="adj1" fmla="val -637"/>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75" name="Connecteur en angle 74"/>
          <p:cNvCxnSpPr/>
          <p:nvPr/>
        </p:nvCxnSpPr>
        <p:spPr>
          <a:xfrm rot="16200000" flipV="1">
            <a:off x="649251" y="3836042"/>
            <a:ext cx="472606" cy="6704"/>
          </a:xfrm>
          <a:prstGeom prst="bentConnector3">
            <a:avLst>
              <a:gd name="adj1" fmla="val -1028"/>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79" name="Connecteur en angle 78"/>
          <p:cNvCxnSpPr/>
          <p:nvPr/>
        </p:nvCxnSpPr>
        <p:spPr>
          <a:xfrm rot="5400000" flipH="1" flipV="1">
            <a:off x="871273" y="3829693"/>
            <a:ext cx="263639" cy="228373"/>
          </a:xfrm>
          <a:prstGeom prst="bentConnector3">
            <a:avLst>
              <a:gd name="adj1" fmla="val -1079"/>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85" name="Connecteur droit 84"/>
          <p:cNvCxnSpPr/>
          <p:nvPr/>
        </p:nvCxnSpPr>
        <p:spPr>
          <a:xfrm flipH="1">
            <a:off x="882202" y="4088768"/>
            <a:ext cx="2" cy="253179"/>
          </a:xfrm>
          <a:prstGeom prst="line">
            <a:avLst/>
          </a:prstGeom>
          <a:ln w="12700">
            <a:solidFill>
              <a:srgbClr val="A6A6A6"/>
            </a:solidFill>
          </a:ln>
        </p:spPr>
        <p:style>
          <a:lnRef idx="1">
            <a:schemeClr val="accent1"/>
          </a:lnRef>
          <a:fillRef idx="0">
            <a:schemeClr val="accent1"/>
          </a:fillRef>
          <a:effectRef idx="0">
            <a:schemeClr val="accent1"/>
          </a:effectRef>
          <a:fontRef idx="minor">
            <a:schemeClr val="tx1"/>
          </a:fontRef>
        </p:style>
      </p:cxnSp>
      <p:pic>
        <p:nvPicPr>
          <p:cNvPr id="87" name="Image 86"/>
          <p:cNvPicPr>
            <a:picLocks noChangeAspect="1"/>
          </p:cNvPicPr>
          <p:nvPr/>
        </p:nvPicPr>
        <p:blipFill>
          <a:blip r:embed="rId5"/>
          <a:stretch>
            <a:fillRect/>
          </a:stretch>
        </p:blipFill>
        <p:spPr>
          <a:xfrm>
            <a:off x="2883466" y="3142307"/>
            <a:ext cx="247500" cy="236250"/>
          </a:xfrm>
          <a:prstGeom prst="rect">
            <a:avLst/>
          </a:prstGeom>
        </p:spPr>
      </p:pic>
      <p:sp>
        <p:nvSpPr>
          <p:cNvPr id="34" name="TextBox 48"/>
          <p:cNvSpPr txBox="1"/>
          <p:nvPr/>
        </p:nvSpPr>
        <p:spPr>
          <a:xfrm>
            <a:off x="3650954" y="3929482"/>
            <a:ext cx="648073" cy="399394"/>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117m</a:t>
            </a:r>
            <a:endParaRPr lang="en-GB" sz="1600" b="1" dirty="0">
              <a:solidFill>
                <a:srgbClr val="026DB6"/>
              </a:solidFill>
              <a:latin typeface="Arial" panose="020B0604020202020204" pitchFamily="34" charset="0"/>
              <a:cs typeface="Arial" panose="020B0604020202020204" pitchFamily="34" charset="0"/>
            </a:endParaRPr>
          </a:p>
        </p:txBody>
      </p:sp>
      <p:sp>
        <p:nvSpPr>
          <p:cNvPr id="35" name="TextBox 44"/>
          <p:cNvSpPr txBox="1"/>
          <p:nvPr/>
        </p:nvSpPr>
        <p:spPr>
          <a:xfrm>
            <a:off x="2043854" y="2058147"/>
            <a:ext cx="963362" cy="570356"/>
          </a:xfrm>
          <a:prstGeom prst="rect">
            <a:avLst/>
          </a:prstGeom>
          <a:noFill/>
        </p:spPr>
        <p:txBody>
          <a:bodyPr wrap="square" lIns="99569" tIns="49785" rIns="99569" bIns="49785" rtlCol="0" anchor="ctr" anchorCtr="0">
            <a:noAutofit/>
          </a:bodyPr>
          <a:lstStyle/>
          <a:p>
            <a:r>
              <a:rPr lang="fr-FR" sz="900" b="1" dirty="0" smtClean="0">
                <a:solidFill>
                  <a:srgbClr val="026DB6"/>
                </a:solidFill>
                <a:latin typeface="Arial" panose="020B0604020202020204" pitchFamily="34" charset="0"/>
                <a:cs typeface="Arial" panose="020B0604020202020204" pitchFamily="34" charset="0"/>
              </a:rPr>
              <a:t>TUÉS </a:t>
            </a:r>
            <a:r>
              <a:rPr lang="fr-FR" sz="900" b="1" dirty="0">
                <a:solidFill>
                  <a:srgbClr val="026DB6"/>
                </a:solidFill>
                <a:latin typeface="Arial" panose="020B0604020202020204" pitchFamily="34" charset="0"/>
                <a:cs typeface="Arial" panose="020B0604020202020204" pitchFamily="34" charset="0"/>
              </a:rPr>
              <a:t>DANS DES RAIDS ARMÉS</a:t>
            </a:r>
          </a:p>
        </p:txBody>
      </p:sp>
      <p:sp>
        <p:nvSpPr>
          <p:cNvPr id="44" name="TextBox 22"/>
          <p:cNvSpPr txBox="1"/>
          <p:nvPr/>
        </p:nvSpPr>
        <p:spPr>
          <a:xfrm>
            <a:off x="3930968" y="3688992"/>
            <a:ext cx="1271715"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CAMEROON</a:t>
            </a:r>
            <a:endParaRPr lang="en-GB" dirty="0"/>
          </a:p>
        </p:txBody>
      </p:sp>
      <p:sp>
        <p:nvSpPr>
          <p:cNvPr id="46" name="TextBox 48"/>
          <p:cNvSpPr txBox="1"/>
          <p:nvPr/>
        </p:nvSpPr>
        <p:spPr>
          <a:xfrm>
            <a:off x="2287919" y="4341028"/>
            <a:ext cx="131853"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0</a:t>
            </a:r>
            <a:endParaRPr lang="en-GB" sz="1600" b="1" dirty="0">
              <a:solidFill>
                <a:srgbClr val="026DB6"/>
              </a:solidFill>
              <a:latin typeface="Arial" panose="020B0604020202020204" pitchFamily="34" charset="0"/>
              <a:cs typeface="Arial" panose="020B0604020202020204" pitchFamily="34" charset="0"/>
            </a:endParaRPr>
          </a:p>
        </p:txBody>
      </p:sp>
      <p:sp>
        <p:nvSpPr>
          <p:cNvPr id="47" name="TextBox 48"/>
          <p:cNvSpPr txBox="1"/>
          <p:nvPr/>
        </p:nvSpPr>
        <p:spPr>
          <a:xfrm>
            <a:off x="3114452" y="3159262"/>
            <a:ext cx="477712"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1.2M</a:t>
            </a:r>
            <a:endParaRPr lang="en-GB" sz="1600" b="1" dirty="0">
              <a:solidFill>
                <a:srgbClr val="026DB6"/>
              </a:solidFill>
              <a:latin typeface="Arial" panose="020B0604020202020204" pitchFamily="34" charset="0"/>
              <a:cs typeface="Arial" panose="020B0604020202020204" pitchFamily="34" charset="0"/>
            </a:endParaRPr>
          </a:p>
        </p:txBody>
      </p:sp>
      <p:pic>
        <p:nvPicPr>
          <p:cNvPr id="52" name="Image 51"/>
          <p:cNvPicPr>
            <a:picLocks noChangeAspect="1"/>
          </p:cNvPicPr>
          <p:nvPr/>
        </p:nvPicPr>
        <p:blipFill>
          <a:blip r:embed="rId5"/>
          <a:stretch>
            <a:fillRect/>
          </a:stretch>
        </p:blipFill>
        <p:spPr>
          <a:xfrm>
            <a:off x="3539387" y="3929482"/>
            <a:ext cx="247500" cy="236250"/>
          </a:xfrm>
          <a:prstGeom prst="rect">
            <a:avLst/>
          </a:prstGeom>
        </p:spPr>
      </p:pic>
      <p:pic>
        <p:nvPicPr>
          <p:cNvPr id="2" name="Image 1"/>
          <p:cNvPicPr>
            <a:picLocks noChangeAspect="1"/>
          </p:cNvPicPr>
          <p:nvPr/>
        </p:nvPicPr>
        <p:blipFill>
          <a:blip r:embed="rId6"/>
          <a:stretch>
            <a:fillRect/>
          </a:stretch>
        </p:blipFill>
        <p:spPr>
          <a:xfrm>
            <a:off x="1686183" y="2104145"/>
            <a:ext cx="228837" cy="266976"/>
          </a:xfrm>
          <a:prstGeom prst="rect">
            <a:avLst/>
          </a:prstGeom>
        </p:spPr>
      </p:pic>
      <p:sp>
        <p:nvSpPr>
          <p:cNvPr id="31" name="TextBox 48"/>
          <p:cNvSpPr txBox="1"/>
          <p:nvPr/>
        </p:nvSpPr>
        <p:spPr>
          <a:xfrm>
            <a:off x="1829069" y="2121911"/>
            <a:ext cx="277330"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8</a:t>
            </a:r>
            <a:endParaRPr lang="en-GB" sz="1600" b="1" dirty="0">
              <a:solidFill>
                <a:srgbClr val="026DB6"/>
              </a:solidFill>
              <a:latin typeface="Arial" panose="020B0604020202020204" pitchFamily="34" charset="0"/>
              <a:cs typeface="Arial" panose="020B0604020202020204" pitchFamily="34" charset="0"/>
            </a:endParaRPr>
          </a:p>
        </p:txBody>
      </p:sp>
      <p:sp>
        <p:nvSpPr>
          <p:cNvPr id="32" name="TextBox 22"/>
          <p:cNvSpPr txBox="1"/>
          <p:nvPr/>
        </p:nvSpPr>
        <p:spPr>
          <a:xfrm>
            <a:off x="3450647" y="1818836"/>
            <a:ext cx="815934"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NIGER</a:t>
            </a:r>
            <a:endParaRPr lang="en-GB" dirty="0"/>
          </a:p>
        </p:txBody>
      </p:sp>
      <p:sp>
        <p:nvSpPr>
          <p:cNvPr id="33" name="TextBox 44"/>
          <p:cNvSpPr txBox="1"/>
          <p:nvPr/>
        </p:nvSpPr>
        <p:spPr>
          <a:xfrm>
            <a:off x="3222940" y="2001113"/>
            <a:ext cx="1763719" cy="359219"/>
          </a:xfrm>
          <a:prstGeom prst="rect">
            <a:avLst/>
          </a:prstGeom>
          <a:noFill/>
        </p:spPr>
        <p:txBody>
          <a:bodyPr wrap="square" lIns="99569" tIns="49785" rIns="99569" bIns="49785" rtlCol="0" anchor="ctr" anchorCtr="0">
            <a:noAutofit/>
          </a:bodyPr>
          <a:lstStyle/>
          <a:p>
            <a:r>
              <a:rPr lang="fr-FR" sz="900" b="1" dirty="0" smtClean="0">
                <a:solidFill>
                  <a:srgbClr val="026DB6"/>
                </a:solidFill>
                <a:latin typeface="Arial" panose="020B0604020202020204" pitchFamily="34" charset="0"/>
                <a:cs typeface="Arial" panose="020B0604020202020204" pitchFamily="34" charset="0"/>
              </a:rPr>
              <a:t>OFFENSIVE CONJOINTE </a:t>
            </a:r>
            <a:r>
              <a:rPr lang="fr-FR" sz="900" b="1" dirty="0">
                <a:solidFill>
                  <a:srgbClr val="026DB6"/>
                </a:solidFill>
                <a:latin typeface="Arial" panose="020B0604020202020204" pitchFamily="34" charset="0"/>
                <a:cs typeface="Arial" panose="020B0604020202020204" pitchFamily="34" charset="0"/>
              </a:rPr>
              <a:t>AVEC LE TCHAD</a:t>
            </a:r>
          </a:p>
        </p:txBody>
      </p:sp>
      <p:sp>
        <p:nvSpPr>
          <p:cNvPr id="38" name="TextBox 48"/>
          <p:cNvSpPr txBox="1"/>
          <p:nvPr/>
        </p:nvSpPr>
        <p:spPr>
          <a:xfrm>
            <a:off x="316842" y="4640411"/>
            <a:ext cx="277330"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33</a:t>
            </a:r>
            <a:endParaRPr lang="en-GB" sz="1600" b="1" dirty="0">
              <a:solidFill>
                <a:srgbClr val="026DB6"/>
              </a:solidFill>
              <a:latin typeface="Arial" panose="020B0604020202020204" pitchFamily="34" charset="0"/>
              <a:cs typeface="Arial" panose="020B0604020202020204" pitchFamily="34" charset="0"/>
            </a:endParaRPr>
          </a:p>
        </p:txBody>
      </p:sp>
      <p:pic>
        <p:nvPicPr>
          <p:cNvPr id="48" name="Image 4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054130" y="4351617"/>
            <a:ext cx="217529" cy="210513"/>
          </a:xfrm>
          <a:prstGeom prst="rect">
            <a:avLst/>
          </a:prstGeom>
        </p:spPr>
      </p:pic>
      <p:pic>
        <p:nvPicPr>
          <p:cNvPr id="11" name="Image 10"/>
          <p:cNvPicPr>
            <a:picLocks noChangeAspect="1"/>
          </p:cNvPicPr>
          <p:nvPr/>
        </p:nvPicPr>
        <p:blipFill>
          <a:blip r:embed="rId7"/>
          <a:stretch>
            <a:fillRect/>
          </a:stretch>
        </p:blipFill>
        <p:spPr>
          <a:xfrm>
            <a:off x="3042444" y="2104145"/>
            <a:ext cx="236250" cy="146250"/>
          </a:xfrm>
          <a:prstGeom prst="rect">
            <a:avLst/>
          </a:prstGeom>
        </p:spPr>
      </p:pic>
      <p:sp>
        <p:nvSpPr>
          <p:cNvPr id="3" name="TextBox 2"/>
          <p:cNvSpPr txBox="1"/>
          <p:nvPr/>
        </p:nvSpPr>
        <p:spPr>
          <a:xfrm>
            <a:off x="311272" y="79401"/>
            <a:ext cx="7843740" cy="523220"/>
          </a:xfrm>
          <a:prstGeom prst="rect">
            <a:avLst/>
          </a:prstGeom>
          <a:noFill/>
        </p:spPr>
        <p:txBody>
          <a:bodyPr wrap="square" rtlCol="0">
            <a:spAutoFit/>
          </a:bodyPr>
          <a:lstStyle/>
          <a:p>
            <a:r>
              <a:rPr lang="en-US" sz="2800" dirty="0" smtClean="0">
                <a:solidFill>
                  <a:schemeClr val="bg1"/>
                </a:solidFill>
              </a:rPr>
              <a:t>REGION DE L’AFRIQUE DE L’OUEST ET DU CENTRE</a:t>
            </a:r>
            <a:endParaRPr lang="fr-FR" sz="2800" dirty="0">
              <a:solidFill>
                <a:schemeClr val="bg1"/>
              </a:solidFill>
            </a:endParaRPr>
          </a:p>
        </p:txBody>
      </p:sp>
      <p:sp>
        <p:nvSpPr>
          <p:cNvPr id="4" name="TextBox 3"/>
          <p:cNvSpPr txBox="1"/>
          <p:nvPr/>
        </p:nvSpPr>
        <p:spPr>
          <a:xfrm>
            <a:off x="333490" y="439568"/>
            <a:ext cx="6437421" cy="276999"/>
          </a:xfrm>
          <a:prstGeom prst="rect">
            <a:avLst/>
          </a:prstGeom>
          <a:noFill/>
        </p:spPr>
        <p:txBody>
          <a:bodyPr wrap="square" rtlCol="0" anchor="ctr">
            <a:spAutoFit/>
          </a:bodyPr>
          <a:lstStyle/>
          <a:p>
            <a:pPr fontAlgn="base"/>
            <a:r>
              <a:rPr lang="fr-FR" sz="1200" dirty="0" smtClean="0">
                <a:solidFill>
                  <a:schemeClr val="bg2">
                    <a:lumMod val="75000"/>
                  </a:schemeClr>
                </a:solidFill>
              </a:rPr>
              <a:t>Aperçu </a:t>
            </a:r>
            <a:r>
              <a:rPr lang="fr-FR" sz="1200" dirty="0">
                <a:solidFill>
                  <a:schemeClr val="bg2">
                    <a:lumMod val="75000"/>
                  </a:schemeClr>
                </a:solidFill>
              </a:rPr>
              <a:t>humanitaire </a:t>
            </a:r>
            <a:r>
              <a:rPr lang="fr-FR" sz="1200" dirty="0" smtClean="0">
                <a:solidFill>
                  <a:schemeClr val="bg2">
                    <a:lumMod val="75000"/>
                  </a:schemeClr>
                </a:solidFill>
              </a:rPr>
              <a:t>hebdomadaire de OCHA - Bureau Régional pour l'Afrique </a:t>
            </a:r>
            <a:r>
              <a:rPr lang="fr-FR" sz="1200" dirty="0">
                <a:solidFill>
                  <a:schemeClr val="bg2">
                    <a:lumMod val="75000"/>
                  </a:schemeClr>
                </a:solidFill>
              </a:rPr>
              <a:t>de </a:t>
            </a:r>
            <a:r>
              <a:rPr lang="fr-FR" sz="1200" dirty="0" smtClean="0">
                <a:solidFill>
                  <a:schemeClr val="bg2">
                    <a:lumMod val="75000"/>
                  </a:schemeClr>
                </a:solidFill>
              </a:rPr>
              <a:t>l‘Ouest </a:t>
            </a:r>
            <a:r>
              <a:rPr lang="fr-FR" sz="1200" dirty="0">
                <a:solidFill>
                  <a:schemeClr val="bg2">
                    <a:lumMod val="75000"/>
                  </a:schemeClr>
                </a:solidFill>
              </a:rPr>
              <a:t>et du </a:t>
            </a:r>
            <a:r>
              <a:rPr lang="fr-FR" sz="1200" dirty="0" smtClean="0">
                <a:solidFill>
                  <a:schemeClr val="bg2">
                    <a:lumMod val="75000"/>
                  </a:schemeClr>
                </a:solidFill>
              </a:rPr>
              <a:t>Centre</a:t>
            </a:r>
            <a:endParaRPr lang="fr-FR" sz="1200" dirty="0">
              <a:solidFill>
                <a:schemeClr val="bg2">
                  <a:lumMod val="75000"/>
                </a:schemeClr>
              </a:solidFill>
            </a:endParaRPr>
          </a:p>
        </p:txBody>
      </p:sp>
      <p:pic>
        <p:nvPicPr>
          <p:cNvPr id="40"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817" y="833951"/>
            <a:ext cx="6683833" cy="6019762"/>
          </a:xfrm>
          <a:prstGeom prst="rect">
            <a:avLst/>
          </a:prstGeom>
        </p:spPr>
      </p:pic>
      <p:sp>
        <p:nvSpPr>
          <p:cNvPr id="7" name="Rectangle 6"/>
          <p:cNvSpPr/>
          <p:nvPr/>
        </p:nvSpPr>
        <p:spPr>
          <a:xfrm>
            <a:off x="1869023" y="1988994"/>
            <a:ext cx="1207055" cy="646331"/>
          </a:xfrm>
          <a:prstGeom prst="rect">
            <a:avLst/>
          </a:prstGeom>
        </p:spPr>
        <p:txBody>
          <a:bodyPr wrap="square">
            <a:spAutoFit/>
          </a:bodyPr>
          <a:lstStyle/>
          <a:p>
            <a:pPr lvl="0"/>
            <a:r>
              <a:rPr lang="en-GB" sz="900" b="1" dirty="0">
                <a:solidFill>
                  <a:srgbClr val="026DB6"/>
                </a:solidFill>
                <a:latin typeface="Arial" panose="020B0604020202020204" pitchFamily="34" charset="0"/>
                <a:cs typeface="Arial" panose="020B0604020202020204" pitchFamily="34" charset="0"/>
              </a:rPr>
              <a:t>REBELLES DU CMA REJETTENT L’ACCORD DE PAIX</a:t>
            </a:r>
            <a:endParaRPr lang="en-GB" sz="900" b="1" dirty="0">
              <a:solidFill>
                <a:srgbClr val="026DB6"/>
              </a:solidFill>
              <a:latin typeface="Arial" panose="020B0604020202020204" pitchFamily="34" charset="0"/>
              <a:cs typeface="Arial" panose="020B0604020202020204" pitchFamily="34" charset="0"/>
            </a:endParaRPr>
          </a:p>
        </p:txBody>
      </p:sp>
      <p:sp>
        <p:nvSpPr>
          <p:cNvPr id="49" name="TextBox 22"/>
          <p:cNvSpPr txBox="1"/>
          <p:nvPr/>
        </p:nvSpPr>
        <p:spPr>
          <a:xfrm>
            <a:off x="1598788" y="1744549"/>
            <a:ext cx="689131" cy="24166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MALI</a:t>
            </a:r>
            <a:endParaRPr lang="en-GB" dirty="0"/>
          </a:p>
        </p:txBody>
      </p:sp>
      <p:pic>
        <p:nvPicPr>
          <p:cNvPr id="50" name="Image 49"/>
          <p:cNvPicPr>
            <a:picLocks noChangeAspect="1"/>
          </p:cNvPicPr>
          <p:nvPr/>
        </p:nvPicPr>
        <p:blipFill>
          <a:blip r:embed="rId9"/>
          <a:stretch>
            <a:fillRect/>
          </a:stretch>
        </p:blipFill>
        <p:spPr>
          <a:xfrm>
            <a:off x="1661610" y="2189310"/>
            <a:ext cx="225000" cy="236250"/>
          </a:xfrm>
          <a:prstGeom prst="rect">
            <a:avLst/>
          </a:prstGeom>
        </p:spPr>
      </p:pic>
      <p:sp>
        <p:nvSpPr>
          <p:cNvPr id="51" name="TextBox 22"/>
          <p:cNvSpPr txBox="1"/>
          <p:nvPr/>
        </p:nvSpPr>
        <p:spPr>
          <a:xfrm>
            <a:off x="1290405" y="3252095"/>
            <a:ext cx="1555377" cy="198655"/>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COTE D’IVOIRE</a:t>
            </a:r>
            <a:endParaRPr lang="en-GB" dirty="0"/>
          </a:p>
        </p:txBody>
      </p:sp>
      <p:pic>
        <p:nvPicPr>
          <p:cNvPr id="54" name="Image 53"/>
          <p:cNvPicPr>
            <a:picLocks noChangeAspect="1"/>
          </p:cNvPicPr>
          <p:nvPr/>
        </p:nvPicPr>
        <p:blipFill>
          <a:blip r:embed="rId5"/>
          <a:stretch>
            <a:fillRect/>
          </a:stretch>
        </p:blipFill>
        <p:spPr>
          <a:xfrm>
            <a:off x="1363874" y="3520753"/>
            <a:ext cx="247500" cy="236250"/>
          </a:xfrm>
          <a:prstGeom prst="rect">
            <a:avLst/>
          </a:prstGeom>
        </p:spPr>
      </p:pic>
      <p:sp>
        <p:nvSpPr>
          <p:cNvPr id="55" name="TextBox 48"/>
          <p:cNvSpPr txBox="1"/>
          <p:nvPr/>
        </p:nvSpPr>
        <p:spPr>
          <a:xfrm>
            <a:off x="1593167" y="3525312"/>
            <a:ext cx="370663"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475</a:t>
            </a:r>
            <a:endParaRPr lang="en-GB" sz="1600" b="1" dirty="0">
              <a:solidFill>
                <a:srgbClr val="026DB6"/>
              </a:solidFill>
              <a:latin typeface="Arial" panose="020B0604020202020204" pitchFamily="34" charset="0"/>
              <a:cs typeface="Arial" panose="020B0604020202020204" pitchFamily="34" charset="0"/>
            </a:endParaRPr>
          </a:p>
        </p:txBody>
      </p:sp>
      <p:sp>
        <p:nvSpPr>
          <p:cNvPr id="56" name="TextBox 44"/>
          <p:cNvSpPr txBox="1"/>
          <p:nvPr/>
        </p:nvSpPr>
        <p:spPr>
          <a:xfrm>
            <a:off x="1517338" y="3712141"/>
            <a:ext cx="1109371" cy="359219"/>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DÉPLACÉS PAR LA VIOLENCE</a:t>
            </a:r>
            <a:endParaRPr lang="en-GB" sz="900" b="1" dirty="0" smtClean="0">
              <a:solidFill>
                <a:srgbClr val="026DB6"/>
              </a:solidFill>
              <a:latin typeface="Arial" panose="020B0604020202020204" pitchFamily="34" charset="0"/>
              <a:cs typeface="Arial" panose="020B0604020202020204" pitchFamily="34" charset="0"/>
            </a:endParaRPr>
          </a:p>
        </p:txBody>
      </p:sp>
      <p:cxnSp>
        <p:nvCxnSpPr>
          <p:cNvPr id="57" name="Connecteur en angle 56"/>
          <p:cNvCxnSpPr/>
          <p:nvPr/>
        </p:nvCxnSpPr>
        <p:spPr>
          <a:xfrm rot="16200000" flipV="1">
            <a:off x="337389" y="3664824"/>
            <a:ext cx="846199" cy="213720"/>
          </a:xfrm>
          <a:prstGeom prst="bentConnector3">
            <a:avLst>
              <a:gd name="adj1" fmla="val 2987"/>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58" name="Connecteur en angle 57"/>
          <p:cNvCxnSpPr/>
          <p:nvPr/>
        </p:nvCxnSpPr>
        <p:spPr>
          <a:xfrm rot="5400000" flipH="1" flipV="1">
            <a:off x="456952" y="3935709"/>
            <a:ext cx="820792" cy="1"/>
          </a:xfrm>
          <a:prstGeom prst="bentConnector3">
            <a:avLst>
              <a:gd name="adj1" fmla="val 50000"/>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cxnSp>
        <p:nvCxnSpPr>
          <p:cNvPr id="59" name="Connecteur en angle 58"/>
          <p:cNvCxnSpPr/>
          <p:nvPr/>
        </p:nvCxnSpPr>
        <p:spPr>
          <a:xfrm rot="5400000" flipH="1" flipV="1">
            <a:off x="769068" y="3954656"/>
            <a:ext cx="468051" cy="271489"/>
          </a:xfrm>
          <a:prstGeom prst="bentConnector3">
            <a:avLst>
              <a:gd name="adj1" fmla="val 32240"/>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sp>
        <p:nvSpPr>
          <p:cNvPr id="61" name="TextBox 22"/>
          <p:cNvSpPr txBox="1"/>
          <p:nvPr/>
        </p:nvSpPr>
        <p:spPr>
          <a:xfrm>
            <a:off x="176977" y="4324425"/>
            <a:ext cx="1954839"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REGIONAL / </a:t>
            </a:r>
            <a:r>
              <a:rPr lang="en-GB" dirty="0" smtClean="0"/>
              <a:t>EBOLA</a:t>
            </a:r>
            <a:endParaRPr lang="en-GB" dirty="0"/>
          </a:p>
        </p:txBody>
      </p:sp>
      <p:sp>
        <p:nvSpPr>
          <p:cNvPr id="62" name="TextBox 48"/>
          <p:cNvSpPr txBox="1"/>
          <p:nvPr/>
        </p:nvSpPr>
        <p:spPr>
          <a:xfrm>
            <a:off x="466453" y="4605252"/>
            <a:ext cx="415751"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10m</a:t>
            </a:r>
            <a:endParaRPr lang="en-GB" sz="1600" b="1" dirty="0">
              <a:solidFill>
                <a:srgbClr val="026DB6"/>
              </a:solidFill>
              <a:latin typeface="Arial" panose="020B0604020202020204" pitchFamily="34" charset="0"/>
              <a:cs typeface="Arial" panose="020B0604020202020204" pitchFamily="34" charset="0"/>
            </a:endParaRPr>
          </a:p>
        </p:txBody>
      </p:sp>
      <p:pic>
        <p:nvPicPr>
          <p:cNvPr id="67" name="Image 6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3624" y="4731686"/>
            <a:ext cx="217529" cy="210513"/>
          </a:xfrm>
          <a:prstGeom prst="rect">
            <a:avLst/>
          </a:prstGeom>
        </p:spPr>
      </p:pic>
      <p:sp>
        <p:nvSpPr>
          <p:cNvPr id="69" name="TextBox 48"/>
          <p:cNvSpPr txBox="1"/>
          <p:nvPr/>
        </p:nvSpPr>
        <p:spPr>
          <a:xfrm>
            <a:off x="416204" y="4916457"/>
            <a:ext cx="474847"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1.2M</a:t>
            </a:r>
            <a:endParaRPr lang="en-GB" sz="1600" b="1" dirty="0">
              <a:solidFill>
                <a:srgbClr val="026DB6"/>
              </a:solidFill>
              <a:latin typeface="Arial" panose="020B0604020202020204" pitchFamily="34" charset="0"/>
              <a:cs typeface="Arial" panose="020B0604020202020204" pitchFamily="34" charset="0"/>
            </a:endParaRPr>
          </a:p>
        </p:txBody>
      </p:sp>
      <p:sp>
        <p:nvSpPr>
          <p:cNvPr id="70" name="TextBox 44"/>
          <p:cNvSpPr txBox="1"/>
          <p:nvPr/>
        </p:nvSpPr>
        <p:spPr>
          <a:xfrm>
            <a:off x="925009" y="4612107"/>
            <a:ext cx="1212906" cy="265211"/>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en-GB" dirty="0" smtClean="0"/>
              <a:t>TUÉS PAR EBOLA</a:t>
            </a:r>
            <a:endParaRPr lang="en-GB" dirty="0"/>
          </a:p>
        </p:txBody>
      </p:sp>
      <p:sp>
        <p:nvSpPr>
          <p:cNvPr id="71" name="TextBox 44"/>
          <p:cNvSpPr txBox="1"/>
          <p:nvPr/>
        </p:nvSpPr>
        <p:spPr>
          <a:xfrm>
            <a:off x="949988" y="4879091"/>
            <a:ext cx="1212906" cy="273767"/>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en-GB" dirty="0" smtClean="0"/>
              <a:t>FACE À UNE CRISE ALIMENTAIRE</a:t>
            </a:r>
            <a:endParaRPr lang="en-GB" dirty="0"/>
          </a:p>
        </p:txBody>
      </p:sp>
      <p:cxnSp>
        <p:nvCxnSpPr>
          <p:cNvPr id="109" name="Connecteur en angle 108"/>
          <p:cNvCxnSpPr/>
          <p:nvPr/>
        </p:nvCxnSpPr>
        <p:spPr>
          <a:xfrm rot="10800000">
            <a:off x="1338034" y="4026032"/>
            <a:ext cx="696299" cy="258655"/>
          </a:xfrm>
          <a:prstGeom prst="bentConnector3">
            <a:avLst>
              <a:gd name="adj1" fmla="val 99246"/>
            </a:avLst>
          </a:prstGeom>
          <a:ln w="12700">
            <a:solidFill>
              <a:srgbClr val="A6A6A6"/>
            </a:solidFill>
            <a:tailEnd type="oval"/>
          </a:ln>
        </p:spPr>
        <p:style>
          <a:lnRef idx="1">
            <a:schemeClr val="accent1"/>
          </a:lnRef>
          <a:fillRef idx="0">
            <a:schemeClr val="accent1"/>
          </a:fillRef>
          <a:effectRef idx="0">
            <a:schemeClr val="accent1"/>
          </a:effectRef>
          <a:fontRef idx="minor">
            <a:schemeClr val="tx1"/>
          </a:fontRef>
        </p:style>
      </p:cxnSp>
      <p:sp>
        <p:nvSpPr>
          <p:cNvPr id="110" name="TextBox 22"/>
          <p:cNvSpPr txBox="1"/>
          <p:nvPr/>
        </p:nvSpPr>
        <p:spPr>
          <a:xfrm>
            <a:off x="2089697" y="4052902"/>
            <a:ext cx="1008112" cy="315986"/>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en-GB" dirty="0" smtClean="0"/>
              <a:t>LIBERIA</a:t>
            </a:r>
            <a:endParaRPr lang="en-GB" dirty="0"/>
          </a:p>
        </p:txBody>
      </p:sp>
      <p:sp>
        <p:nvSpPr>
          <p:cNvPr id="111" name="TextBox 44"/>
          <p:cNvSpPr txBox="1"/>
          <p:nvPr/>
        </p:nvSpPr>
        <p:spPr>
          <a:xfrm>
            <a:off x="2530869" y="4351617"/>
            <a:ext cx="1023149" cy="221538"/>
          </a:xfrm>
          <a:prstGeom prst="rect">
            <a:avLst/>
          </a:prstGeom>
          <a:noFill/>
        </p:spPr>
        <p:txBody>
          <a:bodyPr wrap="square" lIns="0" tIns="0" rIns="0" bIns="0" rtlCol="0" anchor="ctr" anchorCtr="0">
            <a:noAutofit/>
          </a:bodyPr>
          <a:lstStyle>
            <a:defPPr>
              <a:defRPr lang="en-US"/>
            </a:defPPr>
            <a:lvl1pPr>
              <a:defRPr sz="900" b="1">
                <a:solidFill>
                  <a:srgbClr val="026DB6"/>
                </a:solidFill>
                <a:latin typeface="Arial" panose="020B0604020202020204" pitchFamily="34" charset="0"/>
                <a:cs typeface="Arial" panose="020B0604020202020204" pitchFamily="34" charset="0"/>
              </a:defRPr>
            </a:lvl1pPr>
          </a:lstStyle>
          <a:p>
            <a:r>
              <a:rPr lang="fr-FR" dirty="0"/>
              <a:t>CAS D’EBOLA EN </a:t>
            </a:r>
            <a:r>
              <a:rPr lang="fr-FR" dirty="0" smtClean="0"/>
              <a:t>TROIS </a:t>
            </a:r>
            <a:r>
              <a:rPr lang="fr-FR" dirty="0"/>
              <a:t>SEMAINES</a:t>
            </a:r>
          </a:p>
        </p:txBody>
      </p:sp>
      <p:pic>
        <p:nvPicPr>
          <p:cNvPr id="112" name="Image 1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18694" y="4357129"/>
            <a:ext cx="217529" cy="210513"/>
          </a:xfrm>
          <a:prstGeom prst="rect">
            <a:avLst/>
          </a:prstGeom>
        </p:spPr>
      </p:pic>
      <p:sp>
        <p:nvSpPr>
          <p:cNvPr id="113" name="TextBox 48"/>
          <p:cNvSpPr txBox="1"/>
          <p:nvPr/>
        </p:nvSpPr>
        <p:spPr>
          <a:xfrm>
            <a:off x="2351840" y="4351617"/>
            <a:ext cx="131853" cy="231691"/>
          </a:xfrm>
          <a:prstGeom prst="rect">
            <a:avLst/>
          </a:prstGeom>
          <a:noFill/>
        </p:spPr>
        <p:txBody>
          <a:bodyPr wrap="square" lIns="0" tIns="0" rIns="0" bIns="0" rtlCol="0">
            <a:noAutofit/>
          </a:bodyPr>
          <a:lstStyle/>
          <a:p>
            <a:pPr algn="r"/>
            <a:r>
              <a:rPr lang="en-GB" sz="1600" b="1" dirty="0" smtClean="0">
                <a:solidFill>
                  <a:srgbClr val="026DB6"/>
                </a:solidFill>
                <a:latin typeface="Arial" panose="020B0604020202020204" pitchFamily="34" charset="0"/>
                <a:cs typeface="Arial" panose="020B0604020202020204" pitchFamily="34" charset="0"/>
              </a:rPr>
              <a:t>0</a:t>
            </a:r>
            <a:endParaRPr lang="en-GB" sz="1600" b="1" dirty="0">
              <a:solidFill>
                <a:srgbClr val="026DB6"/>
              </a:solidFill>
              <a:latin typeface="Arial" panose="020B0604020202020204" pitchFamily="34" charset="0"/>
              <a:cs typeface="Arial" panose="020B0604020202020204" pitchFamily="34" charset="0"/>
            </a:endParaRPr>
          </a:p>
        </p:txBody>
      </p:sp>
      <p:sp>
        <p:nvSpPr>
          <p:cNvPr id="114" name="TextBox 22"/>
          <p:cNvSpPr txBox="1"/>
          <p:nvPr/>
        </p:nvSpPr>
        <p:spPr>
          <a:xfrm>
            <a:off x="3114452" y="2893172"/>
            <a:ext cx="965809" cy="167379"/>
          </a:xfrm>
          <a:prstGeom prst="rect">
            <a:avLst/>
          </a:prstGeom>
          <a:noFill/>
        </p:spPr>
        <p:txBody>
          <a:bodyPr wrap="square" lIns="99569" tIns="49785" rIns="99569" bIns="49785" rtlCol="0" anchor="ctr" anchorCtr="0">
            <a:noAutofit/>
          </a:bodyPr>
          <a:lstStyle>
            <a:defPPr>
              <a:defRPr lang="en-US"/>
            </a:defPPr>
            <a:lvl1pPr>
              <a:defRPr sz="1400" b="1">
                <a:solidFill>
                  <a:srgbClr val="026DB6"/>
                </a:solidFill>
                <a:latin typeface="Arial" panose="020B0604020202020204" pitchFamily="34" charset="0"/>
                <a:cs typeface="Arial" panose="020B0604020202020204" pitchFamily="34" charset="0"/>
              </a:defRPr>
            </a:lvl1pPr>
          </a:lstStyle>
          <a:p>
            <a:r>
              <a:rPr lang="fr-CH" dirty="0" smtClean="0"/>
              <a:t>NIGERIA</a:t>
            </a:r>
            <a:endParaRPr lang="en-GB" dirty="0"/>
          </a:p>
        </p:txBody>
      </p:sp>
      <p:sp>
        <p:nvSpPr>
          <p:cNvPr id="115" name="TextBox 44"/>
          <p:cNvSpPr txBox="1"/>
          <p:nvPr/>
        </p:nvSpPr>
        <p:spPr>
          <a:xfrm>
            <a:off x="3085709" y="3145610"/>
            <a:ext cx="1252879" cy="359219"/>
          </a:xfrm>
          <a:prstGeom prst="rect">
            <a:avLst/>
          </a:prstGeom>
          <a:noFill/>
        </p:spPr>
        <p:txBody>
          <a:bodyPr wrap="square" lIns="99569" tIns="49785" rIns="99569" bIns="49785" rtlCol="0" anchor="ctr" anchorCtr="0">
            <a:noAutofit/>
          </a:bodyPr>
          <a:lstStyle/>
          <a:p>
            <a:r>
              <a:rPr lang="en-GB" sz="900" b="1" dirty="0" smtClean="0">
                <a:solidFill>
                  <a:srgbClr val="026DB6"/>
                </a:solidFill>
                <a:latin typeface="Arial" panose="020B0604020202020204" pitchFamily="34" charset="0"/>
                <a:cs typeface="Arial" panose="020B0604020202020204" pitchFamily="34" charset="0"/>
              </a:rPr>
              <a:t>L’ARMÉE JURE DE REPRENDRE PLUS DE VILLES</a:t>
            </a:r>
            <a:endParaRPr lang="en-GB" sz="900" b="1" dirty="0" smtClean="0">
              <a:solidFill>
                <a:srgbClr val="026DB6"/>
              </a:solidFill>
              <a:latin typeface="Arial" panose="020B0604020202020204" pitchFamily="34" charset="0"/>
              <a:cs typeface="Arial" panose="020B0604020202020204" pitchFamily="34" charset="0"/>
            </a:endParaRPr>
          </a:p>
        </p:txBody>
      </p:sp>
      <p:pic>
        <p:nvPicPr>
          <p:cNvPr id="116" name="Image 115"/>
          <p:cNvPicPr>
            <a:picLocks noChangeAspect="1"/>
          </p:cNvPicPr>
          <p:nvPr/>
        </p:nvPicPr>
        <p:blipFill>
          <a:blip r:embed="rId7"/>
          <a:stretch>
            <a:fillRect/>
          </a:stretch>
        </p:blipFill>
        <p:spPr>
          <a:xfrm>
            <a:off x="2877587" y="3232307"/>
            <a:ext cx="236250" cy="146250"/>
          </a:xfrm>
          <a:prstGeom prst="rect">
            <a:avLst/>
          </a:prstGeom>
        </p:spPr>
      </p:pic>
      <p:sp>
        <p:nvSpPr>
          <p:cNvPr id="117" name="TextBox 19"/>
          <p:cNvSpPr txBox="1"/>
          <p:nvPr/>
        </p:nvSpPr>
        <p:spPr>
          <a:xfrm>
            <a:off x="138675" y="6084887"/>
            <a:ext cx="3930633" cy="716095"/>
          </a:xfrm>
          <a:prstGeom prst="rect">
            <a:avLst/>
          </a:prstGeom>
          <a:noFill/>
        </p:spPr>
        <p:txBody>
          <a:bodyPr wrap="square" lIns="99569" tIns="49785" rIns="99569" bIns="49785" rtlCol="0">
            <a:spAutoFit/>
          </a:bodyPr>
          <a:lstStyle/>
          <a:p>
            <a:r>
              <a:rPr lang="fr-FR" sz="800" dirty="0">
                <a:solidFill>
                  <a:srgbClr val="659AD2"/>
                </a:solidFill>
                <a:latin typeface="Arial" panose="020B0604020202020204" pitchFamily="34" charset="0"/>
                <a:cs typeface="Arial" panose="020B0604020202020204" pitchFamily="34" charset="0"/>
              </a:rPr>
              <a:t>Date de création : </a:t>
            </a:r>
            <a:r>
              <a:rPr lang="fr-FR" sz="800" dirty="0" smtClean="0">
                <a:solidFill>
                  <a:srgbClr val="659AD2"/>
                </a:solidFill>
                <a:latin typeface="Arial" panose="020B0604020202020204" pitchFamily="34" charset="0"/>
                <a:cs typeface="Arial" panose="020B0604020202020204" pitchFamily="34" charset="0"/>
              </a:rPr>
              <a:t>17 Mars 2015</a:t>
            </a:r>
            <a:endParaRPr lang="fr-FR" sz="800" dirty="0">
              <a:solidFill>
                <a:srgbClr val="659AD2"/>
              </a:solidFill>
              <a:latin typeface="Arial" panose="020B0604020202020204" pitchFamily="34" charset="0"/>
              <a:cs typeface="Arial" panose="020B0604020202020204" pitchFamily="34" charset="0"/>
            </a:endParaRPr>
          </a:p>
          <a:p>
            <a:r>
              <a:rPr lang="fr-FR" sz="800" dirty="0">
                <a:solidFill>
                  <a:srgbClr val="659AD2"/>
                </a:solidFill>
                <a:latin typeface="Arial" panose="020B0604020202020204" pitchFamily="34" charset="0"/>
                <a:cs typeface="Arial" panose="020B0604020202020204" pitchFamily="34" charset="0"/>
              </a:rPr>
              <a:t>Sources des données de la carte : UNCS, </a:t>
            </a:r>
            <a:r>
              <a:rPr lang="fr-FR" sz="800" dirty="0" err="1">
                <a:solidFill>
                  <a:srgbClr val="659AD2"/>
                </a:solidFill>
                <a:latin typeface="Arial" panose="020B0604020202020204" pitchFamily="34" charset="0"/>
                <a:cs typeface="Arial" panose="020B0604020202020204" pitchFamily="34" charset="0"/>
              </a:rPr>
              <a:t>DevInfo</a:t>
            </a:r>
            <a:r>
              <a:rPr lang="fr-FR" sz="800" dirty="0">
                <a:solidFill>
                  <a:srgbClr val="659AD2"/>
                </a:solidFill>
                <a:latin typeface="Arial" panose="020B0604020202020204" pitchFamily="34" charset="0"/>
                <a:cs typeface="Arial" panose="020B0604020202020204" pitchFamily="34" charset="0"/>
              </a:rPr>
              <a:t>, OCHA.</a:t>
            </a:r>
          </a:p>
          <a:p>
            <a:endParaRPr lang="fr-FR" sz="800" dirty="0">
              <a:solidFill>
                <a:srgbClr val="659AD2"/>
              </a:solidFill>
              <a:latin typeface="Arial" panose="020B0604020202020204" pitchFamily="34" charset="0"/>
              <a:cs typeface="Arial" panose="020B0604020202020204" pitchFamily="34" charset="0"/>
            </a:endParaRPr>
          </a:p>
          <a:p>
            <a:r>
              <a:rPr lang="fr-FR" sz="800" dirty="0">
                <a:solidFill>
                  <a:srgbClr val="659AD2"/>
                </a:solidFill>
                <a:latin typeface="Arial" panose="020B0604020202020204" pitchFamily="34" charset="0"/>
                <a:cs typeface="Arial" panose="020B0604020202020204" pitchFamily="34" charset="0"/>
              </a:rPr>
              <a:t>Les frontières indiquées et les désignations utilisées sur carte cette n'impliquent</a:t>
            </a:r>
          </a:p>
          <a:p>
            <a:r>
              <a:rPr lang="fr-FR" sz="800" dirty="0">
                <a:solidFill>
                  <a:srgbClr val="659AD2"/>
                </a:solidFill>
                <a:latin typeface="Arial" panose="020B0604020202020204" pitchFamily="34" charset="0"/>
                <a:cs typeface="Arial" panose="020B0604020202020204" pitchFamily="34" charset="0"/>
              </a:rPr>
              <a:t>pas l'approbation des Nations Unies.</a:t>
            </a:r>
            <a:endParaRPr lang="en-GB" sz="1500" dirty="0">
              <a:solidFill>
                <a:srgbClr val="659AD2"/>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597838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978112C3-794E-4766-A3EB-BDA2149EA95B}">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otalTime>5356</TotalTime>
  <Words>494</Words>
  <Application>Microsoft Office PowerPoint</Application>
  <PresentationFormat>Personnalisé</PresentationFormat>
  <Paragraphs>59</Paragraphs>
  <Slides>1</Slides>
  <Notes>1</Notes>
  <HiddenSlides>0</HiddenSlides>
  <MMClips>0</MMClips>
  <ScaleCrop>false</ScaleCrop>
  <HeadingPairs>
    <vt:vector size="4" baseType="variant">
      <vt:variant>
        <vt:lpstr>Thème</vt:lpstr>
      </vt:variant>
      <vt:variant>
        <vt:i4>1</vt:i4>
      </vt:variant>
      <vt:variant>
        <vt:lpstr>Titres des diapositives</vt:lpstr>
      </vt:variant>
      <vt:variant>
        <vt:i4>1</vt:i4>
      </vt:variant>
    </vt:vector>
  </HeadingPairs>
  <TitlesOfParts>
    <vt:vector size="2" baseType="lpstr">
      <vt:lpstr>Office Theme</vt:lpstr>
      <vt:lpstr>Présentation PowerPoint</vt:lpstr>
    </vt:vector>
  </TitlesOfParts>
  <Company>OCHA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OCHA</dc:creator>
  <cp:lastModifiedBy>Seynabou Niang</cp:lastModifiedBy>
  <cp:revision>575</cp:revision>
  <cp:lastPrinted>2014-12-11T10:27:48Z</cp:lastPrinted>
  <dcterms:created xsi:type="dcterms:W3CDTF">2014-03-10T10:37:19Z</dcterms:created>
  <dcterms:modified xsi:type="dcterms:W3CDTF">2015-03-18T12:18:35Z</dcterms:modified>
</cp:coreProperties>
</file>

<file path=docProps/thumbnail.jpeg>
</file>